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Catamaran"/>
      <p:regular r:id="rId64"/>
      <p:bold r:id="rId65"/>
    </p:embeddedFont>
    <p:embeddedFont>
      <p:font typeface="Fira Sans Extra Condensed Medium"/>
      <p:regular r:id="rId66"/>
      <p:bold r:id="rId67"/>
      <p:italic r:id="rId68"/>
      <p:boldItalic r:id="rId69"/>
    </p:embeddedFont>
    <p:embeddedFont>
      <p:font typeface="Didact Gothic"/>
      <p:regular r:id="rId70"/>
    </p:embeddedFont>
    <p:embeddedFont>
      <p:font typeface="Roboto Condensed"/>
      <p:regular r:id="rId71"/>
      <p:bold r:id="rId72"/>
      <p:italic r:id="rId73"/>
      <p:boldItalic r:id="rId74"/>
    </p:embeddedFont>
    <p:embeddedFont>
      <p:font typeface="Catamaran ExtraBold"/>
      <p:bold r:id="rId75"/>
    </p:embeddedFont>
    <p:embeddedFont>
      <p:font typeface="Catamaran SemiBold"/>
      <p:regular r:id="rId76"/>
      <p:bold r:id="rId77"/>
    </p:embeddedFont>
    <p:embeddedFont>
      <p:font typeface="Catamaran Light"/>
      <p:regular r:id="rId78"/>
      <p:bold r:id="rId79"/>
    </p:embeddedFont>
    <p:embeddedFont>
      <p:font typeface="Catamaran Medium"/>
      <p:regular r:id="rId80"/>
      <p:bold r:id="rId81"/>
    </p:embeddedFont>
    <p:embeddedFont>
      <p:font typeface="Catamaran Black"/>
      <p:bold r:id="rId82"/>
    </p:embeddedFont>
    <p:embeddedFont>
      <p:font typeface="Cambria Math"/>
      <p:regular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B736AD-8378-495F-A388-00E1965DC0D2}">
  <a:tblStyle styleId="{8DB736AD-8378-495F-A388-00E1965DC0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CambriaMath-regular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CatamaranMedium-regular.fntdata"/><Relationship Id="rId82" Type="http://schemas.openxmlformats.org/officeDocument/2006/relationships/font" Target="fonts/CatamaranBlack-bold.fntdata"/><Relationship Id="rId81" Type="http://schemas.openxmlformats.org/officeDocument/2006/relationships/font" Target="fonts/Catamaran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Condensed-italic.fntdata"/><Relationship Id="rId72" Type="http://schemas.openxmlformats.org/officeDocument/2006/relationships/font" Target="fonts/RobotoCondensed-bold.fntdata"/><Relationship Id="rId31" Type="http://schemas.openxmlformats.org/officeDocument/2006/relationships/slide" Target="slides/slide25.xml"/><Relationship Id="rId75" Type="http://schemas.openxmlformats.org/officeDocument/2006/relationships/font" Target="fonts/CatamaranExtraBold-bold.fntdata"/><Relationship Id="rId30" Type="http://schemas.openxmlformats.org/officeDocument/2006/relationships/slide" Target="slides/slide24.xml"/><Relationship Id="rId74" Type="http://schemas.openxmlformats.org/officeDocument/2006/relationships/font" Target="fonts/RobotoCondensed-boldItalic.fntdata"/><Relationship Id="rId33" Type="http://schemas.openxmlformats.org/officeDocument/2006/relationships/slide" Target="slides/slide27.xml"/><Relationship Id="rId77" Type="http://schemas.openxmlformats.org/officeDocument/2006/relationships/font" Target="fonts/CatamaranSemiBold-bold.fntdata"/><Relationship Id="rId32" Type="http://schemas.openxmlformats.org/officeDocument/2006/relationships/slide" Target="slides/slide26.xml"/><Relationship Id="rId76" Type="http://schemas.openxmlformats.org/officeDocument/2006/relationships/font" Target="fonts/CatamaranSemiBold-regular.fntdata"/><Relationship Id="rId35" Type="http://schemas.openxmlformats.org/officeDocument/2006/relationships/slide" Target="slides/slide29.xml"/><Relationship Id="rId79" Type="http://schemas.openxmlformats.org/officeDocument/2006/relationships/font" Target="fonts/CatamaranLight-bold.fntdata"/><Relationship Id="rId34" Type="http://schemas.openxmlformats.org/officeDocument/2006/relationships/slide" Target="slides/slide28.xml"/><Relationship Id="rId78" Type="http://schemas.openxmlformats.org/officeDocument/2006/relationships/font" Target="fonts/CatamaranLight-regular.fntdata"/><Relationship Id="rId71" Type="http://schemas.openxmlformats.org/officeDocument/2006/relationships/font" Target="fonts/RobotoCondensed-regular.fntdata"/><Relationship Id="rId70" Type="http://schemas.openxmlformats.org/officeDocument/2006/relationships/font" Target="fonts/DidactGothic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Catamaran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FiraSansExtraCondensedMedium-regular.fntdata"/><Relationship Id="rId21" Type="http://schemas.openxmlformats.org/officeDocument/2006/relationships/slide" Target="slides/slide15.xml"/><Relationship Id="rId65" Type="http://schemas.openxmlformats.org/officeDocument/2006/relationships/font" Target="fonts/Catamaran-bold.fntdata"/><Relationship Id="rId24" Type="http://schemas.openxmlformats.org/officeDocument/2006/relationships/slide" Target="slides/slide18.xml"/><Relationship Id="rId68" Type="http://schemas.openxmlformats.org/officeDocument/2006/relationships/font" Target="fonts/FiraSansExtraCondensedMedium-italic.fntdata"/><Relationship Id="rId23" Type="http://schemas.openxmlformats.org/officeDocument/2006/relationships/slide" Target="slides/slide17.xml"/><Relationship Id="rId67" Type="http://schemas.openxmlformats.org/officeDocument/2006/relationships/font" Target="fonts/FiraSansExtraCondensedMedium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SansExtraCondensed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gb3480b2f36_1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3" name="Google Shape;4823;gb3480b2f36_1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8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g2511aac187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0" name="Google Shape;4840;g2511aac187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2" name="Google Shape;4852;ge0cab9542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3" name="Google Shape;4853;ge0cab9542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0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25136f312b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25136f312b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0" name="Shape 4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1" name="Google Shape;4881;g25136f312b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2" name="Google Shape;4882;g25136f312b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gb3480b2f36_1_2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2" name="Google Shape;4892;gb3480b2f36_1_2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e0cab95420_0_7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3" name="Google Shape;4933;ge0cab95420_0_7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7" name="Shape 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8" name="Google Shape;4958;ge1ccbe17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9" name="Google Shape;4959;ge1ccbe17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7" name="Google Shape;4977;ge1ccbe17e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8" name="Google Shape;4978;ge1ccbe17e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4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ge0cab95420_0_7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6" name="Google Shape;4996;ge0cab95420_0_7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gb2db8589e5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3" name="Google Shape;4633;gb2db8589e5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gb3480b2f36_1_4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0" name="Google Shape;5020;gb3480b2f36_1_4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0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Google Shape;5041;ge0e58ba82d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2" name="Google Shape;5042;ge0e58ba82d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3" name="Shape 5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4" name="Google Shape;5054;g24ebcbf801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5" name="Google Shape;5055;g24ebcbf801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1" name="Shape 5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2" name="Google Shape;5062;g250fa7287f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3" name="Google Shape;5063;g250fa7287f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g250fa7287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9" name="Google Shape;5079;g250fa7287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4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Google Shape;5105;ge0e58ba82d_0_1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6" name="Google Shape;5106;ge0e58ba82d_0_1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5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250fa7287f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7" name="Google Shape;5127;g250fa7287f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g250fa7287f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5" name="Google Shape;5145;g250fa7287f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g250fa7287f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8" name="Google Shape;5178;g250fa7287f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9" name="Shape 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0" name="Google Shape;5190;g250fa7287f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1" name="Google Shape;5191;g250fa7287f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gb3480b2f3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4" name="Google Shape;4654;gb3480b2f3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g250fa7287f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8" name="Google Shape;5198;g250fa7287f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g250fa7287f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1" name="Google Shape;5261;g250fa7287f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4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Google Shape;5275;g250fa7287f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6" name="Google Shape;5276;g250fa7287f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0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g250fa7287f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2" name="Google Shape;5292;g250fa7287f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5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g250fa7287fb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7" name="Google Shape;5337;g250fa7287f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1" name="Shape 5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2" name="Google Shape;5352;g250fa7287f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3" name="Google Shape;5353;g250fa7287f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4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Google Shape;5365;g250fa7287fb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6" name="Google Shape;5366;g250fa7287f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3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Google Shape;5374;g250fa7287fb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5" name="Google Shape;5375;g250fa7287fb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2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g250fa7287fb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4" name="Google Shape;5394;g250fa7287fb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4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Google Shape;5405;g250fa7287fb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6" name="Google Shape;5406;g250fa7287fb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g25136f312b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1" name="Google Shape;4681;g25136f312b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g250fa7287fb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9" name="Google Shape;5419;g250fa7287fb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2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g24ebcbf801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4" name="Google Shape;5434;g24ebcbf801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5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b3480b2f36_1_4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b3480b2f36_1_4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0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ge0e58ba82d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2" name="Google Shape;5462;ge0e58ba82d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0" name="Shape 5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1" name="Google Shape;5481;gb3480b2f36_1_4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2" name="Google Shape;5482;gb3480b2f36_1_4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g25136f3164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4" name="Google Shape;5494;g25136f316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25136f3164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8" name="Google Shape;5508;g25136f3164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1" name="Shape 5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2" name="Google Shape;5522;g25136f3164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3" name="Google Shape;5523;g25136f3164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2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Google Shape;5533;g250c496a3c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4" name="Google Shape;5534;g250c496a3c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2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g25136f3164c_1_9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4" name="Google Shape;5554;g25136f3164c_1_9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5" name="Shape 4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6" name="Google Shape;4696;g250e3614f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7" name="Google Shape;4697;g250e3614f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5" name="Shape 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Google Shape;5566;g25136f3164c_1_9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7" name="Google Shape;5567;g25136f3164c_1_9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8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g25136f3164c_1_9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0" name="Google Shape;5580;g25136f3164c_1_9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8" name="Shape 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9" name="Google Shape;5599;g25136f3164c_1_9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0" name="Google Shape;5600;g25136f3164c_1_9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3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g25136f3164c_1_9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5" name="Google Shape;5615;g25136f3164c_1_9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25136f3164c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25136f3164c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6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7" name="Google Shape;5667;g25136f3164c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8" name="Google Shape;5668;g25136f3164c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gb3480b2f36_1_4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9" name="Google Shape;5679;gb3480b2f36_1_4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g2511aac187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9" name="Google Shape;5739;g2511aac187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3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ge0cab95420_0_7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5" name="Google Shape;4715;ge0cab95420_0_7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ge0cab95420_0_8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4" name="Google Shape;4744;ge0cab95420_0_8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gb3480b2f36_1_4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7" name="Google Shape;4767;gb3480b2f36_1_4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25136f312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25136f312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4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0.xml"/><Relationship Id="rId3" Type="http://schemas.openxmlformats.org/officeDocument/2006/relationships/slide" Target="/ppt/slides/slide4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3" name="Google Shape;33;p2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176210" y="216722"/>
            <a:ext cx="8474036" cy="4703620"/>
          </a:xfrm>
          <a:custGeom>
            <a:rect b="b" l="l" r="r" t="t"/>
            <a:pathLst>
              <a:path extrusionOk="0" h="146496" w="263927">
                <a:moveTo>
                  <a:pt x="3680" y="1"/>
                </a:moveTo>
                <a:cubicBezTo>
                  <a:pt x="1644" y="108"/>
                  <a:pt x="1" y="1763"/>
                  <a:pt x="1" y="3787"/>
                </a:cubicBezTo>
                <a:lnTo>
                  <a:pt x="1" y="15777"/>
                </a:lnTo>
                <a:cubicBezTo>
                  <a:pt x="287" y="15717"/>
                  <a:pt x="572" y="15693"/>
                  <a:pt x="858" y="15693"/>
                </a:cubicBezTo>
                <a:cubicBezTo>
                  <a:pt x="899" y="15692"/>
                  <a:pt x="941" y="15692"/>
                  <a:pt x="982" y="15692"/>
                </a:cubicBezTo>
                <a:cubicBezTo>
                  <a:pt x="3560" y="15692"/>
                  <a:pt x="5764" y="17878"/>
                  <a:pt x="5799" y="20468"/>
                </a:cubicBezTo>
                <a:cubicBezTo>
                  <a:pt x="5823" y="23147"/>
                  <a:pt x="3656" y="25325"/>
                  <a:pt x="977" y="25325"/>
                </a:cubicBezTo>
                <a:cubicBezTo>
                  <a:pt x="644" y="25325"/>
                  <a:pt x="322" y="25302"/>
                  <a:pt x="1" y="25230"/>
                </a:cubicBezTo>
                <a:lnTo>
                  <a:pt x="1" y="28504"/>
                </a:lnTo>
                <a:cubicBezTo>
                  <a:pt x="287" y="28445"/>
                  <a:pt x="572" y="28409"/>
                  <a:pt x="858" y="28409"/>
                </a:cubicBezTo>
                <a:cubicBezTo>
                  <a:pt x="893" y="28408"/>
                  <a:pt x="928" y="28408"/>
                  <a:pt x="962" y="28408"/>
                </a:cubicBezTo>
                <a:cubicBezTo>
                  <a:pt x="3549" y="28408"/>
                  <a:pt x="5764" y="30587"/>
                  <a:pt x="5799" y="33184"/>
                </a:cubicBezTo>
                <a:cubicBezTo>
                  <a:pt x="5823" y="35862"/>
                  <a:pt x="3656" y="38053"/>
                  <a:pt x="977" y="38053"/>
                </a:cubicBezTo>
                <a:cubicBezTo>
                  <a:pt x="644" y="38053"/>
                  <a:pt x="322" y="38029"/>
                  <a:pt x="1" y="37946"/>
                </a:cubicBezTo>
                <a:lnTo>
                  <a:pt x="1" y="41220"/>
                </a:lnTo>
                <a:cubicBezTo>
                  <a:pt x="287" y="41161"/>
                  <a:pt x="572" y="41137"/>
                  <a:pt x="858" y="41137"/>
                </a:cubicBezTo>
                <a:cubicBezTo>
                  <a:pt x="893" y="41136"/>
                  <a:pt x="928" y="41136"/>
                  <a:pt x="962" y="41136"/>
                </a:cubicBezTo>
                <a:cubicBezTo>
                  <a:pt x="3549" y="41136"/>
                  <a:pt x="5764" y="43315"/>
                  <a:pt x="5799" y="45911"/>
                </a:cubicBezTo>
                <a:cubicBezTo>
                  <a:pt x="5823" y="48590"/>
                  <a:pt x="3656" y="50781"/>
                  <a:pt x="977" y="50781"/>
                </a:cubicBezTo>
                <a:cubicBezTo>
                  <a:pt x="644" y="50781"/>
                  <a:pt x="322" y="50745"/>
                  <a:pt x="1" y="50674"/>
                </a:cubicBezTo>
                <a:lnTo>
                  <a:pt x="1" y="53948"/>
                </a:lnTo>
                <a:cubicBezTo>
                  <a:pt x="287" y="53888"/>
                  <a:pt x="572" y="53865"/>
                  <a:pt x="858" y="53865"/>
                </a:cubicBezTo>
                <a:cubicBezTo>
                  <a:pt x="893" y="53864"/>
                  <a:pt x="928" y="53863"/>
                  <a:pt x="962" y="53863"/>
                </a:cubicBezTo>
                <a:cubicBezTo>
                  <a:pt x="3549" y="53863"/>
                  <a:pt x="5764" y="56043"/>
                  <a:pt x="5799" y="58639"/>
                </a:cubicBezTo>
                <a:cubicBezTo>
                  <a:pt x="5823" y="61318"/>
                  <a:pt x="3656" y="63509"/>
                  <a:pt x="977" y="63509"/>
                </a:cubicBezTo>
                <a:cubicBezTo>
                  <a:pt x="644" y="63509"/>
                  <a:pt x="322" y="63473"/>
                  <a:pt x="1" y="63402"/>
                </a:cubicBezTo>
                <a:lnTo>
                  <a:pt x="1" y="66676"/>
                </a:lnTo>
                <a:cubicBezTo>
                  <a:pt x="287" y="66616"/>
                  <a:pt x="572" y="66592"/>
                  <a:pt x="858" y="66592"/>
                </a:cubicBezTo>
                <a:cubicBezTo>
                  <a:pt x="893" y="66592"/>
                  <a:pt x="928" y="66591"/>
                  <a:pt x="962" y="66591"/>
                </a:cubicBezTo>
                <a:cubicBezTo>
                  <a:pt x="3549" y="66591"/>
                  <a:pt x="5764" y="68770"/>
                  <a:pt x="5799" y="71367"/>
                </a:cubicBezTo>
                <a:cubicBezTo>
                  <a:pt x="5823" y="74046"/>
                  <a:pt x="3656" y="76225"/>
                  <a:pt x="977" y="76225"/>
                </a:cubicBezTo>
                <a:cubicBezTo>
                  <a:pt x="644" y="76225"/>
                  <a:pt x="322" y="76201"/>
                  <a:pt x="1" y="76129"/>
                </a:cubicBezTo>
                <a:lnTo>
                  <a:pt x="1" y="79403"/>
                </a:lnTo>
                <a:cubicBezTo>
                  <a:pt x="287" y="79344"/>
                  <a:pt x="572" y="79308"/>
                  <a:pt x="858" y="79308"/>
                </a:cubicBezTo>
                <a:cubicBezTo>
                  <a:pt x="893" y="79307"/>
                  <a:pt x="928" y="79307"/>
                  <a:pt x="962" y="79307"/>
                </a:cubicBezTo>
                <a:cubicBezTo>
                  <a:pt x="3549" y="79307"/>
                  <a:pt x="5764" y="81486"/>
                  <a:pt x="5799" y="84095"/>
                </a:cubicBezTo>
                <a:cubicBezTo>
                  <a:pt x="5823" y="86773"/>
                  <a:pt x="3656" y="88952"/>
                  <a:pt x="977" y="88952"/>
                </a:cubicBezTo>
                <a:cubicBezTo>
                  <a:pt x="644" y="88952"/>
                  <a:pt x="322" y="88928"/>
                  <a:pt x="1" y="88857"/>
                </a:cubicBezTo>
                <a:lnTo>
                  <a:pt x="1" y="92131"/>
                </a:lnTo>
                <a:cubicBezTo>
                  <a:pt x="287" y="92072"/>
                  <a:pt x="572" y="92036"/>
                  <a:pt x="858" y="92036"/>
                </a:cubicBezTo>
                <a:cubicBezTo>
                  <a:pt x="893" y="92035"/>
                  <a:pt x="928" y="92035"/>
                  <a:pt x="962" y="92035"/>
                </a:cubicBezTo>
                <a:cubicBezTo>
                  <a:pt x="3549" y="92035"/>
                  <a:pt x="5764" y="94214"/>
                  <a:pt x="5799" y="96810"/>
                </a:cubicBezTo>
                <a:cubicBezTo>
                  <a:pt x="5823" y="99489"/>
                  <a:pt x="3656" y="101680"/>
                  <a:pt x="977" y="101680"/>
                </a:cubicBezTo>
                <a:cubicBezTo>
                  <a:pt x="644" y="101680"/>
                  <a:pt x="322" y="101656"/>
                  <a:pt x="1" y="101573"/>
                </a:cubicBezTo>
                <a:lnTo>
                  <a:pt x="1" y="104847"/>
                </a:lnTo>
                <a:cubicBezTo>
                  <a:pt x="287" y="104788"/>
                  <a:pt x="572" y="104764"/>
                  <a:pt x="858" y="104764"/>
                </a:cubicBezTo>
                <a:cubicBezTo>
                  <a:pt x="893" y="104763"/>
                  <a:pt x="928" y="104763"/>
                  <a:pt x="962" y="104763"/>
                </a:cubicBezTo>
                <a:cubicBezTo>
                  <a:pt x="3549" y="104763"/>
                  <a:pt x="5764" y="106942"/>
                  <a:pt x="5799" y="109538"/>
                </a:cubicBezTo>
                <a:cubicBezTo>
                  <a:pt x="5823" y="112217"/>
                  <a:pt x="3656" y="114408"/>
                  <a:pt x="977" y="114408"/>
                </a:cubicBezTo>
                <a:cubicBezTo>
                  <a:pt x="644" y="114408"/>
                  <a:pt x="322" y="114372"/>
                  <a:pt x="1" y="114301"/>
                </a:cubicBezTo>
                <a:lnTo>
                  <a:pt x="1" y="117575"/>
                </a:lnTo>
                <a:cubicBezTo>
                  <a:pt x="287" y="117515"/>
                  <a:pt x="572" y="117491"/>
                  <a:pt x="858" y="117491"/>
                </a:cubicBezTo>
                <a:cubicBezTo>
                  <a:pt x="893" y="117491"/>
                  <a:pt x="928" y="117490"/>
                  <a:pt x="962" y="117490"/>
                </a:cubicBezTo>
                <a:cubicBezTo>
                  <a:pt x="3549" y="117490"/>
                  <a:pt x="5764" y="119669"/>
                  <a:pt x="5799" y="122266"/>
                </a:cubicBezTo>
                <a:cubicBezTo>
                  <a:pt x="5823" y="124945"/>
                  <a:pt x="3656" y="127124"/>
                  <a:pt x="977" y="127124"/>
                </a:cubicBezTo>
                <a:cubicBezTo>
                  <a:pt x="644" y="127124"/>
                  <a:pt x="322" y="127100"/>
                  <a:pt x="1" y="127028"/>
                </a:cubicBezTo>
                <a:lnTo>
                  <a:pt x="1" y="130303"/>
                </a:lnTo>
                <a:cubicBezTo>
                  <a:pt x="287" y="130243"/>
                  <a:pt x="572" y="130207"/>
                  <a:pt x="858" y="130207"/>
                </a:cubicBezTo>
                <a:cubicBezTo>
                  <a:pt x="893" y="130207"/>
                  <a:pt x="928" y="130206"/>
                  <a:pt x="962" y="130206"/>
                </a:cubicBezTo>
                <a:cubicBezTo>
                  <a:pt x="3549" y="130206"/>
                  <a:pt x="5764" y="132385"/>
                  <a:pt x="5799" y="134994"/>
                </a:cubicBezTo>
                <a:cubicBezTo>
                  <a:pt x="5823" y="137673"/>
                  <a:pt x="3656" y="139851"/>
                  <a:pt x="977" y="139851"/>
                </a:cubicBezTo>
                <a:cubicBezTo>
                  <a:pt x="644" y="139851"/>
                  <a:pt x="322" y="139828"/>
                  <a:pt x="1" y="139756"/>
                </a:cubicBezTo>
                <a:lnTo>
                  <a:pt x="1" y="142816"/>
                </a:lnTo>
                <a:cubicBezTo>
                  <a:pt x="1" y="144840"/>
                  <a:pt x="1644" y="146495"/>
                  <a:pt x="3680" y="146495"/>
                </a:cubicBezTo>
                <a:lnTo>
                  <a:pt x="260248" y="146495"/>
                </a:lnTo>
                <a:cubicBezTo>
                  <a:pt x="262272" y="146495"/>
                  <a:pt x="263927" y="144852"/>
                  <a:pt x="263927" y="142816"/>
                </a:cubicBezTo>
                <a:lnTo>
                  <a:pt x="263927" y="3680"/>
                </a:lnTo>
                <a:cubicBezTo>
                  <a:pt x="263927" y="1656"/>
                  <a:pt x="262284" y="1"/>
                  <a:pt x="2602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14300"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 txBox="1"/>
          <p:nvPr>
            <p:ph type="ctrTitle"/>
          </p:nvPr>
        </p:nvSpPr>
        <p:spPr>
          <a:xfrm>
            <a:off x="720000" y="1670288"/>
            <a:ext cx="4883100" cy="14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2"/>
          <p:cNvSpPr txBox="1"/>
          <p:nvPr>
            <p:ph idx="1" type="subTitle"/>
          </p:nvPr>
        </p:nvSpPr>
        <p:spPr>
          <a:xfrm>
            <a:off x="720000" y="3058300"/>
            <a:ext cx="48831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2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" name="Google Shape;48;p2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" name="Google Shape;49;p2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" name="Google Shape;50;p2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1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1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1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1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89" name="Google Shape;689;p11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90" name="Google Shape;690;p11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91" name="Google Shape;691;p11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692" name="Google Shape;692;p11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693" name="Google Shape;693;p11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4" name="Google Shape;694;p11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695" name="Google Shape;695;p11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1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1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1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1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1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1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1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1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1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1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1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1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2" name="Google Shape;752;p11"/>
          <p:cNvSpPr txBox="1"/>
          <p:nvPr>
            <p:ph hasCustomPrompt="1" type="title"/>
          </p:nvPr>
        </p:nvSpPr>
        <p:spPr>
          <a:xfrm>
            <a:off x="1685938" y="1685925"/>
            <a:ext cx="5454600" cy="13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3" name="Google Shape;753;p11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11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755" name="Google Shape;755;p11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11"/>
          <p:cNvSpPr txBox="1"/>
          <p:nvPr>
            <p:ph idx="1" type="subTitle"/>
          </p:nvPr>
        </p:nvSpPr>
        <p:spPr>
          <a:xfrm>
            <a:off x="1685957" y="3019425"/>
            <a:ext cx="5454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3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3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773" name="Google Shape;773;p13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774" name="Google Shape;774;p13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775" name="Google Shape;775;p13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776" name="Google Shape;776;p13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777" name="Google Shape;777;p13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8" name="Google Shape;778;p13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779" name="Google Shape;779;p13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3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6" name="Google Shape;83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7" name="Google Shape;837;p13"/>
          <p:cNvSpPr txBox="1"/>
          <p:nvPr>
            <p:ph idx="1" type="subTitle"/>
          </p:nvPr>
        </p:nvSpPr>
        <p:spPr>
          <a:xfrm>
            <a:off x="2146500" y="1900432"/>
            <a:ext cx="2034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838" name="Google Shape;838;p13"/>
          <p:cNvSpPr txBox="1"/>
          <p:nvPr>
            <p:ph idx="2" type="subTitle"/>
          </p:nvPr>
        </p:nvSpPr>
        <p:spPr>
          <a:xfrm>
            <a:off x="2146500" y="2222538"/>
            <a:ext cx="203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9" name="Google Shape;839;p13"/>
          <p:cNvSpPr txBox="1"/>
          <p:nvPr>
            <p:ph idx="3" type="subTitle"/>
          </p:nvPr>
        </p:nvSpPr>
        <p:spPr>
          <a:xfrm>
            <a:off x="5667725" y="1900432"/>
            <a:ext cx="2034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840" name="Google Shape;840;p13"/>
          <p:cNvSpPr txBox="1"/>
          <p:nvPr>
            <p:ph idx="4" type="subTitle"/>
          </p:nvPr>
        </p:nvSpPr>
        <p:spPr>
          <a:xfrm>
            <a:off x="5667725" y="2222538"/>
            <a:ext cx="203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1" name="Google Shape;841;p13"/>
          <p:cNvSpPr txBox="1"/>
          <p:nvPr>
            <p:ph idx="5" type="subTitle"/>
          </p:nvPr>
        </p:nvSpPr>
        <p:spPr>
          <a:xfrm>
            <a:off x="2146500" y="3106624"/>
            <a:ext cx="2034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842" name="Google Shape;842;p13"/>
          <p:cNvSpPr txBox="1"/>
          <p:nvPr>
            <p:ph idx="6" type="subTitle"/>
          </p:nvPr>
        </p:nvSpPr>
        <p:spPr>
          <a:xfrm>
            <a:off x="2146500" y="3428174"/>
            <a:ext cx="203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3" name="Google Shape;843;p13"/>
          <p:cNvSpPr txBox="1"/>
          <p:nvPr>
            <p:ph idx="7" type="subTitle"/>
          </p:nvPr>
        </p:nvSpPr>
        <p:spPr>
          <a:xfrm>
            <a:off x="5667725" y="3106625"/>
            <a:ext cx="2034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844" name="Google Shape;844;p13"/>
          <p:cNvSpPr txBox="1"/>
          <p:nvPr>
            <p:ph idx="8" type="subTitle"/>
          </p:nvPr>
        </p:nvSpPr>
        <p:spPr>
          <a:xfrm>
            <a:off x="5667725" y="3428175"/>
            <a:ext cx="2034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5" name="Google Shape;845;p13"/>
          <p:cNvSpPr txBox="1"/>
          <p:nvPr>
            <p:ph hasCustomPrompt="1" idx="9" type="title"/>
          </p:nvPr>
        </p:nvSpPr>
        <p:spPr>
          <a:xfrm>
            <a:off x="1123975" y="1843837"/>
            <a:ext cx="9834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6" name="Google Shape;846;p13"/>
          <p:cNvSpPr txBox="1"/>
          <p:nvPr>
            <p:ph hasCustomPrompt="1" idx="13" type="title"/>
          </p:nvPr>
        </p:nvSpPr>
        <p:spPr>
          <a:xfrm>
            <a:off x="1123975" y="3068990"/>
            <a:ext cx="9834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7" name="Google Shape;847;p13"/>
          <p:cNvSpPr txBox="1"/>
          <p:nvPr>
            <p:ph hasCustomPrompt="1" idx="14" type="title"/>
          </p:nvPr>
        </p:nvSpPr>
        <p:spPr>
          <a:xfrm>
            <a:off x="4590350" y="1843837"/>
            <a:ext cx="9834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8" name="Google Shape;848;p13"/>
          <p:cNvSpPr txBox="1"/>
          <p:nvPr>
            <p:ph hasCustomPrompt="1" idx="15" type="title"/>
          </p:nvPr>
        </p:nvSpPr>
        <p:spPr>
          <a:xfrm>
            <a:off x="4590350" y="3068988"/>
            <a:ext cx="9834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9" name="Google Shape;849;p13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3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13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852" name="Google Shape;852;p13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3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3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7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4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4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4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4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4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870" name="Google Shape;870;p14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871" name="Google Shape;871;p14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872" name="Google Shape;872;p14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873" name="Google Shape;873;p14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874" name="Google Shape;874;p14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5" name="Google Shape;875;p14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876" name="Google Shape;876;p14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4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4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4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4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4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4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4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4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4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4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4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4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4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4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4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4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4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4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4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4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4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4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4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4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4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4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4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4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4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4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4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4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4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4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4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4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4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4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4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4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4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4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4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4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4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4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4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4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4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4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4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4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4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4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4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4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3" name="Google Shape;93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4" name="Google Shape;934;p14"/>
          <p:cNvSpPr txBox="1"/>
          <p:nvPr>
            <p:ph idx="1" type="subTitle"/>
          </p:nvPr>
        </p:nvSpPr>
        <p:spPr>
          <a:xfrm>
            <a:off x="720000" y="2792791"/>
            <a:ext cx="17661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935" name="Google Shape;935;p14"/>
          <p:cNvSpPr txBox="1"/>
          <p:nvPr>
            <p:ph idx="2" type="subTitle"/>
          </p:nvPr>
        </p:nvSpPr>
        <p:spPr>
          <a:xfrm>
            <a:off x="720000" y="3114900"/>
            <a:ext cx="1766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6" name="Google Shape;936;p14"/>
          <p:cNvSpPr txBox="1"/>
          <p:nvPr>
            <p:ph hasCustomPrompt="1" idx="3" type="title"/>
          </p:nvPr>
        </p:nvSpPr>
        <p:spPr>
          <a:xfrm>
            <a:off x="720087" y="1910899"/>
            <a:ext cx="17661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37" name="Google Shape;937;p14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938" name="Google Shape;938;p14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14"/>
          <p:cNvSpPr txBox="1"/>
          <p:nvPr>
            <p:ph idx="4" type="subTitle"/>
          </p:nvPr>
        </p:nvSpPr>
        <p:spPr>
          <a:xfrm>
            <a:off x="2701535" y="2792791"/>
            <a:ext cx="17661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949" name="Google Shape;949;p14"/>
          <p:cNvSpPr txBox="1"/>
          <p:nvPr>
            <p:ph idx="5" type="subTitle"/>
          </p:nvPr>
        </p:nvSpPr>
        <p:spPr>
          <a:xfrm>
            <a:off x="2701532" y="3114900"/>
            <a:ext cx="1766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0" name="Google Shape;950;p14"/>
          <p:cNvSpPr txBox="1"/>
          <p:nvPr>
            <p:ph hasCustomPrompt="1" idx="6" type="title"/>
          </p:nvPr>
        </p:nvSpPr>
        <p:spPr>
          <a:xfrm>
            <a:off x="2701587" y="1910899"/>
            <a:ext cx="17661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14"/>
          <p:cNvSpPr txBox="1"/>
          <p:nvPr>
            <p:ph idx="7" type="subTitle"/>
          </p:nvPr>
        </p:nvSpPr>
        <p:spPr>
          <a:xfrm>
            <a:off x="4683081" y="2792791"/>
            <a:ext cx="17661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952" name="Google Shape;952;p14"/>
          <p:cNvSpPr txBox="1"/>
          <p:nvPr>
            <p:ph idx="8" type="subTitle"/>
          </p:nvPr>
        </p:nvSpPr>
        <p:spPr>
          <a:xfrm>
            <a:off x="4683075" y="3114900"/>
            <a:ext cx="1766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3" name="Google Shape;953;p14"/>
          <p:cNvSpPr txBox="1"/>
          <p:nvPr>
            <p:ph hasCustomPrompt="1" idx="9" type="title"/>
          </p:nvPr>
        </p:nvSpPr>
        <p:spPr>
          <a:xfrm>
            <a:off x="4683134" y="1910899"/>
            <a:ext cx="17661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4" name="Google Shape;954;p14"/>
          <p:cNvSpPr txBox="1"/>
          <p:nvPr>
            <p:ph idx="13" type="subTitle"/>
          </p:nvPr>
        </p:nvSpPr>
        <p:spPr>
          <a:xfrm>
            <a:off x="6664637" y="2792791"/>
            <a:ext cx="17661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955" name="Google Shape;955;p14"/>
          <p:cNvSpPr txBox="1"/>
          <p:nvPr>
            <p:ph idx="14" type="subTitle"/>
          </p:nvPr>
        </p:nvSpPr>
        <p:spPr>
          <a:xfrm>
            <a:off x="6664628" y="3114900"/>
            <a:ext cx="17661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6" name="Google Shape;956;p14"/>
          <p:cNvSpPr txBox="1"/>
          <p:nvPr>
            <p:ph hasCustomPrompt="1" idx="15" type="title"/>
          </p:nvPr>
        </p:nvSpPr>
        <p:spPr>
          <a:xfrm>
            <a:off x="6664689" y="1910899"/>
            <a:ext cx="17661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57" name="Google Shape;957;p14"/>
          <p:cNvGrpSpPr/>
          <p:nvPr/>
        </p:nvGrpSpPr>
        <p:grpSpPr>
          <a:xfrm rot="5400000">
            <a:off x="4338329" y="4097468"/>
            <a:ext cx="228248" cy="872114"/>
            <a:chOff x="6535363" y="3556934"/>
            <a:chExt cx="228248" cy="872114"/>
          </a:xfrm>
        </p:grpSpPr>
        <p:sp>
          <p:nvSpPr>
            <p:cNvPr id="958" name="Google Shape;958;p14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Google Shape;968;p14"/>
          <p:cNvGrpSpPr/>
          <p:nvPr/>
        </p:nvGrpSpPr>
        <p:grpSpPr>
          <a:xfrm>
            <a:off x="1897328" y="1158968"/>
            <a:ext cx="1042893" cy="313498"/>
            <a:chOff x="5342666" y="4429368"/>
            <a:chExt cx="1042893" cy="313498"/>
          </a:xfrm>
        </p:grpSpPr>
        <p:sp>
          <p:nvSpPr>
            <p:cNvPr id="969" name="Google Shape;969;p14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4" name="Google Shape;974;p14"/>
          <p:cNvSpPr/>
          <p:nvPr/>
        </p:nvSpPr>
        <p:spPr>
          <a:xfrm flipH="1" rot="5400000">
            <a:off x="7789773" y="545383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4"/>
          <p:cNvSpPr/>
          <p:nvPr/>
        </p:nvSpPr>
        <p:spPr>
          <a:xfrm>
            <a:off x="720075" y="4489688"/>
            <a:ext cx="1177250" cy="228625"/>
          </a:xfrm>
          <a:custGeom>
            <a:rect b="b" l="l" r="r" t="t"/>
            <a:pathLst>
              <a:path extrusionOk="0" h="9145" w="47090">
                <a:moveTo>
                  <a:pt x="1" y="0"/>
                </a:moveTo>
                <a:lnTo>
                  <a:pt x="1" y="9144"/>
                </a:lnTo>
                <a:lnTo>
                  <a:pt x="47090" y="9144"/>
                </a:lnTo>
                <a:lnTo>
                  <a:pt x="470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5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5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5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5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5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983" name="Google Shape;983;p15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984" name="Google Shape;984;p15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985" name="Google Shape;985;p15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986" name="Google Shape;986;p15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7" name="Google Shape;987;p15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988" name="Google Shape;988;p15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9" name="Google Shape;989;p15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990" name="Google Shape;990;p15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5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5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5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5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5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5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15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5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5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5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5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5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5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5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5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5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5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5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5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5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5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5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5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5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5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5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5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5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5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5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5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5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5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5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5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5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7" name="Google Shape;1047;p15"/>
          <p:cNvSpPr txBox="1"/>
          <p:nvPr>
            <p:ph type="title"/>
          </p:nvPr>
        </p:nvSpPr>
        <p:spPr>
          <a:xfrm>
            <a:off x="2323575" y="3172059"/>
            <a:ext cx="41793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8" name="Google Shape;1048;p15"/>
          <p:cNvSpPr txBox="1"/>
          <p:nvPr>
            <p:ph idx="1" type="subTitle"/>
          </p:nvPr>
        </p:nvSpPr>
        <p:spPr>
          <a:xfrm>
            <a:off x="2323625" y="1564662"/>
            <a:ext cx="4179300" cy="14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049" name="Google Shape;1049;p15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050" name="Google Shape;1050;p15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2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6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6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6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6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6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067" name="Google Shape;1067;p16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068" name="Google Shape;1068;p16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069" name="Google Shape;1069;p16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070" name="Google Shape;1070;p16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1" name="Google Shape;1071;p16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072" name="Google Shape;1072;p16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3" name="Google Shape;1073;p16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074" name="Google Shape;1074;p16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16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6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16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16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16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16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16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16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16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16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16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6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16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6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6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6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16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16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6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16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16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16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6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6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6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6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6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6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6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16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16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6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16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16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6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6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6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6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6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6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6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6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6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6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6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6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6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6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6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6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6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16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16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16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16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16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31" name="Google Shape;1131;p16"/>
          <p:cNvSpPr txBox="1"/>
          <p:nvPr>
            <p:ph type="title"/>
          </p:nvPr>
        </p:nvSpPr>
        <p:spPr>
          <a:xfrm>
            <a:off x="1511375" y="2782187"/>
            <a:ext cx="61212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2" name="Google Shape;1132;p16"/>
          <p:cNvSpPr txBox="1"/>
          <p:nvPr>
            <p:ph idx="1" type="subTitle"/>
          </p:nvPr>
        </p:nvSpPr>
        <p:spPr>
          <a:xfrm>
            <a:off x="1511425" y="1954513"/>
            <a:ext cx="61212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133" name="Google Shape;1133;p16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134" name="Google Shape;1134;p16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7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7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7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7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150" name="Google Shape;1150;p17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151" name="Google Shape;1151;p17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152" name="Google Shape;1152;p17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3" name="Google Shape;1153;p17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154" name="Google Shape;1154;p17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5" name="Google Shape;1155;p17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156" name="Google Shape;1156;p17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7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7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7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7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7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7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7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7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7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7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7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7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7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7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7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7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7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7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7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7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7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7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7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7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13" name="Google Shape;1213;p17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214" name="Google Shape;1214;p17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7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7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7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7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7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7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7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7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7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17"/>
          <p:cNvSpPr txBox="1"/>
          <p:nvPr>
            <p:ph type="title"/>
          </p:nvPr>
        </p:nvSpPr>
        <p:spPr>
          <a:xfrm>
            <a:off x="720000" y="445025"/>
            <a:ext cx="41127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5" name="Google Shape;1225;p17"/>
          <p:cNvSpPr txBox="1"/>
          <p:nvPr>
            <p:ph idx="1" type="subTitle"/>
          </p:nvPr>
        </p:nvSpPr>
        <p:spPr>
          <a:xfrm>
            <a:off x="720000" y="2008500"/>
            <a:ext cx="4112700" cy="20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2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2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2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2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2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2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2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Light"/>
              <a:buChar char="■"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6" name="Google Shape;1226;p17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7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8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8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8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8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234" name="Google Shape;1234;p18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235" name="Google Shape;1235;p18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236" name="Google Shape;1236;p18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1237" name="Google Shape;1237;p18"/>
          <p:cNvGrpSpPr/>
          <p:nvPr/>
        </p:nvGrpSpPr>
        <p:grpSpPr>
          <a:xfrm>
            <a:off x="8585853" y="414757"/>
            <a:ext cx="532535" cy="638426"/>
            <a:chOff x="8585853" y="414757"/>
            <a:chExt cx="532535" cy="638426"/>
          </a:xfrm>
        </p:grpSpPr>
        <p:sp>
          <p:nvSpPr>
            <p:cNvPr id="1238" name="Google Shape;1238;p18"/>
            <p:cNvSpPr/>
            <p:nvPr/>
          </p:nvSpPr>
          <p:spPr>
            <a:xfrm>
              <a:off x="8585853" y="414757"/>
              <a:ext cx="532535" cy="638426"/>
            </a:xfrm>
            <a:custGeom>
              <a:rect b="b" l="l" r="r" t="t"/>
              <a:pathLst>
                <a:path extrusionOk="0" h="19884" w="16586">
                  <a:moveTo>
                    <a:pt x="0" y="0"/>
                  </a:moveTo>
                  <a:lnTo>
                    <a:pt x="0" y="19884"/>
                  </a:lnTo>
                  <a:lnTo>
                    <a:pt x="9466" y="19884"/>
                  </a:lnTo>
                  <a:cubicBezTo>
                    <a:pt x="13395" y="19884"/>
                    <a:pt x="16586" y="16693"/>
                    <a:pt x="16586" y="12764"/>
                  </a:cubicBezTo>
                  <a:lnTo>
                    <a:pt x="16586" y="7108"/>
                  </a:lnTo>
                  <a:cubicBezTo>
                    <a:pt x="16586" y="3179"/>
                    <a:pt x="13395" y="0"/>
                    <a:pt x="9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8"/>
            <p:cNvSpPr/>
            <p:nvPr/>
          </p:nvSpPr>
          <p:spPr>
            <a:xfrm rot="-5400000">
              <a:off x="8769288" y="584962"/>
              <a:ext cx="165675" cy="259901"/>
            </a:xfrm>
            <a:custGeom>
              <a:rect b="b" l="l" r="r" t="t"/>
              <a:pathLst>
                <a:path extrusionOk="0" h="13062" w="7478">
                  <a:moveTo>
                    <a:pt x="1" y="0"/>
                  </a:moveTo>
                  <a:lnTo>
                    <a:pt x="1" y="13061"/>
                  </a:lnTo>
                  <a:lnTo>
                    <a:pt x="7478" y="65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18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241" name="Google Shape;1241;p18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2" name="Google Shape;1242;p18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243" name="Google Shape;1243;p18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8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8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8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8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8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8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8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8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8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8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8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8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8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8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8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8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18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18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18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8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8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8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8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18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18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8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8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8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8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8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8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8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8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8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8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8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8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8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8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8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8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8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8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8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8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8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8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8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8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8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8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8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8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8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8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8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0" name="Google Shape;1300;p18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301" name="Google Shape;1301;p18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8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8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8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8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8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8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8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8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8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18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2" name="Google Shape;1312;p18"/>
          <p:cNvSpPr txBox="1"/>
          <p:nvPr>
            <p:ph idx="1" type="subTitle"/>
          </p:nvPr>
        </p:nvSpPr>
        <p:spPr>
          <a:xfrm>
            <a:off x="1142988" y="23470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313" name="Google Shape;1313;p18"/>
          <p:cNvSpPr txBox="1"/>
          <p:nvPr>
            <p:ph idx="2" type="subTitle"/>
          </p:nvPr>
        </p:nvSpPr>
        <p:spPr>
          <a:xfrm>
            <a:off x="1143000" y="2716800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4" name="Google Shape;1314;p18"/>
          <p:cNvSpPr txBox="1"/>
          <p:nvPr>
            <p:ph idx="3" type="subTitle"/>
          </p:nvPr>
        </p:nvSpPr>
        <p:spPr>
          <a:xfrm>
            <a:off x="3590199" y="23470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315" name="Google Shape;1315;p18"/>
          <p:cNvSpPr txBox="1"/>
          <p:nvPr>
            <p:ph idx="4" type="subTitle"/>
          </p:nvPr>
        </p:nvSpPr>
        <p:spPr>
          <a:xfrm>
            <a:off x="3590205" y="2716804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6" name="Google Shape;1316;p18"/>
          <p:cNvSpPr txBox="1"/>
          <p:nvPr>
            <p:ph idx="5" type="subTitle"/>
          </p:nvPr>
        </p:nvSpPr>
        <p:spPr>
          <a:xfrm>
            <a:off x="6037399" y="23470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317" name="Google Shape;1317;p18"/>
          <p:cNvSpPr txBox="1"/>
          <p:nvPr>
            <p:ph idx="6" type="subTitle"/>
          </p:nvPr>
        </p:nvSpPr>
        <p:spPr>
          <a:xfrm>
            <a:off x="6037401" y="2716804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318" name="Google Shape;1318;p18"/>
          <p:cNvGrpSpPr/>
          <p:nvPr/>
        </p:nvGrpSpPr>
        <p:grpSpPr>
          <a:xfrm rot="5400000">
            <a:off x="4299129" y="3497993"/>
            <a:ext cx="228248" cy="872114"/>
            <a:chOff x="6535363" y="3556934"/>
            <a:chExt cx="228248" cy="872114"/>
          </a:xfrm>
        </p:grpSpPr>
        <p:sp>
          <p:nvSpPr>
            <p:cNvPr id="1319" name="Google Shape;1319;p18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8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9" name="Google Shape;1329;p18"/>
          <p:cNvGrpSpPr/>
          <p:nvPr/>
        </p:nvGrpSpPr>
        <p:grpSpPr>
          <a:xfrm rot="5400000">
            <a:off x="1851929" y="3497993"/>
            <a:ext cx="228248" cy="872114"/>
            <a:chOff x="6535363" y="3556934"/>
            <a:chExt cx="228248" cy="872114"/>
          </a:xfrm>
        </p:grpSpPr>
        <p:sp>
          <p:nvSpPr>
            <p:cNvPr id="1330" name="Google Shape;1330;p18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0" name="Google Shape;1340;p18"/>
          <p:cNvGrpSpPr/>
          <p:nvPr/>
        </p:nvGrpSpPr>
        <p:grpSpPr>
          <a:xfrm rot="5400000">
            <a:off x="6746329" y="3497993"/>
            <a:ext cx="228248" cy="872114"/>
            <a:chOff x="6535363" y="3556934"/>
            <a:chExt cx="228248" cy="872114"/>
          </a:xfrm>
        </p:grpSpPr>
        <p:sp>
          <p:nvSpPr>
            <p:cNvPr id="1341" name="Google Shape;1341;p18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1" name="Google Shape;1351;p18"/>
          <p:cNvGrpSpPr/>
          <p:nvPr/>
        </p:nvGrpSpPr>
        <p:grpSpPr>
          <a:xfrm rot="10800000">
            <a:off x="616169" y="658752"/>
            <a:ext cx="913818" cy="258606"/>
            <a:chOff x="6405294" y="1161348"/>
            <a:chExt cx="913818" cy="258606"/>
          </a:xfrm>
        </p:grpSpPr>
        <p:sp>
          <p:nvSpPr>
            <p:cNvPr id="1352" name="Google Shape;1352;p18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8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8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8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8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18"/>
          <p:cNvGrpSpPr/>
          <p:nvPr/>
        </p:nvGrpSpPr>
        <p:grpSpPr>
          <a:xfrm flipH="1" rot="10800000">
            <a:off x="7296494" y="658752"/>
            <a:ext cx="913818" cy="258606"/>
            <a:chOff x="6405294" y="1161348"/>
            <a:chExt cx="913818" cy="258606"/>
          </a:xfrm>
        </p:grpSpPr>
        <p:sp>
          <p:nvSpPr>
            <p:cNvPr id="1358" name="Google Shape;1358;p18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8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8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8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_3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9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9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9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369" name="Google Shape;1369;p19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370" name="Google Shape;1370;p19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371" name="Google Shape;1371;p19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1372" name="Google Shape;1372;p19"/>
          <p:cNvGrpSpPr/>
          <p:nvPr/>
        </p:nvGrpSpPr>
        <p:grpSpPr>
          <a:xfrm>
            <a:off x="8585853" y="414757"/>
            <a:ext cx="532535" cy="638426"/>
            <a:chOff x="8585853" y="414757"/>
            <a:chExt cx="532535" cy="638426"/>
          </a:xfrm>
        </p:grpSpPr>
        <p:sp>
          <p:nvSpPr>
            <p:cNvPr id="1373" name="Google Shape;1373;p19"/>
            <p:cNvSpPr/>
            <p:nvPr/>
          </p:nvSpPr>
          <p:spPr>
            <a:xfrm>
              <a:off x="8585853" y="414757"/>
              <a:ext cx="532535" cy="638426"/>
            </a:xfrm>
            <a:custGeom>
              <a:rect b="b" l="l" r="r" t="t"/>
              <a:pathLst>
                <a:path extrusionOk="0" h="19884" w="16586">
                  <a:moveTo>
                    <a:pt x="0" y="0"/>
                  </a:moveTo>
                  <a:lnTo>
                    <a:pt x="0" y="19884"/>
                  </a:lnTo>
                  <a:lnTo>
                    <a:pt x="9466" y="19884"/>
                  </a:lnTo>
                  <a:cubicBezTo>
                    <a:pt x="13395" y="19884"/>
                    <a:pt x="16586" y="16693"/>
                    <a:pt x="16586" y="12764"/>
                  </a:cubicBezTo>
                  <a:lnTo>
                    <a:pt x="16586" y="7108"/>
                  </a:lnTo>
                  <a:cubicBezTo>
                    <a:pt x="16586" y="3179"/>
                    <a:pt x="13395" y="0"/>
                    <a:pt x="9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9"/>
            <p:cNvSpPr/>
            <p:nvPr/>
          </p:nvSpPr>
          <p:spPr>
            <a:xfrm rot="-5400000">
              <a:off x="8769288" y="584962"/>
              <a:ext cx="165675" cy="259901"/>
            </a:xfrm>
            <a:custGeom>
              <a:rect b="b" l="l" r="r" t="t"/>
              <a:pathLst>
                <a:path extrusionOk="0" h="13062" w="7478">
                  <a:moveTo>
                    <a:pt x="1" y="0"/>
                  </a:moveTo>
                  <a:lnTo>
                    <a:pt x="1" y="13061"/>
                  </a:lnTo>
                  <a:lnTo>
                    <a:pt x="7478" y="65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" name="Google Shape;1375;p19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376" name="Google Shape;1376;p19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7" name="Google Shape;1377;p19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378" name="Google Shape;1378;p19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19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9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19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19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9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19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19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9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19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19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9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9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9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9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9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19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19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19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19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19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19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9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19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9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9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9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19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19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19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9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19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19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9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9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9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9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9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19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19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19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19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19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19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19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19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19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19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19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19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19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19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19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19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19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19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19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5" name="Google Shape;1435;p19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436" name="Google Shape;1436;p19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19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7" name="Google Shape;1447;p19"/>
          <p:cNvSpPr txBox="1"/>
          <p:nvPr>
            <p:ph idx="1" type="subTitle"/>
          </p:nvPr>
        </p:nvSpPr>
        <p:spPr>
          <a:xfrm>
            <a:off x="2908363" y="3560175"/>
            <a:ext cx="3331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448" name="Google Shape;1448;p19"/>
          <p:cNvSpPr txBox="1"/>
          <p:nvPr>
            <p:ph idx="2" type="subTitle"/>
          </p:nvPr>
        </p:nvSpPr>
        <p:spPr>
          <a:xfrm>
            <a:off x="2908388" y="3883133"/>
            <a:ext cx="3331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9" name="Google Shape;1449;p19"/>
          <p:cNvSpPr txBox="1"/>
          <p:nvPr>
            <p:ph idx="3" type="subTitle"/>
          </p:nvPr>
        </p:nvSpPr>
        <p:spPr>
          <a:xfrm>
            <a:off x="2908386" y="2347075"/>
            <a:ext cx="3331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450" name="Google Shape;1450;p19"/>
          <p:cNvSpPr txBox="1"/>
          <p:nvPr>
            <p:ph idx="4" type="subTitle"/>
          </p:nvPr>
        </p:nvSpPr>
        <p:spPr>
          <a:xfrm>
            <a:off x="2908398" y="2670038"/>
            <a:ext cx="3331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1" name="Google Shape;1451;p19"/>
          <p:cNvSpPr txBox="1"/>
          <p:nvPr>
            <p:ph idx="5" type="subTitle"/>
          </p:nvPr>
        </p:nvSpPr>
        <p:spPr>
          <a:xfrm>
            <a:off x="2908386" y="1133975"/>
            <a:ext cx="3331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452" name="Google Shape;1452;p19"/>
          <p:cNvSpPr txBox="1"/>
          <p:nvPr>
            <p:ph idx="6" type="subTitle"/>
          </p:nvPr>
        </p:nvSpPr>
        <p:spPr>
          <a:xfrm>
            <a:off x="2908389" y="1456938"/>
            <a:ext cx="3331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3" name="Google Shape;1453;p19"/>
          <p:cNvSpPr/>
          <p:nvPr/>
        </p:nvSpPr>
        <p:spPr>
          <a:xfrm rot="10800000">
            <a:off x="613750" y="1403250"/>
            <a:ext cx="600700" cy="1267150"/>
          </a:xfrm>
          <a:custGeom>
            <a:rect b="b" l="l" r="r" t="t"/>
            <a:pathLst>
              <a:path extrusionOk="0" h="50686" w="24028">
                <a:moveTo>
                  <a:pt x="23944" y="1"/>
                </a:moveTo>
                <a:cubicBezTo>
                  <a:pt x="10526" y="751"/>
                  <a:pt x="1" y="11883"/>
                  <a:pt x="1" y="25337"/>
                </a:cubicBezTo>
                <a:cubicBezTo>
                  <a:pt x="1" y="38803"/>
                  <a:pt x="10526" y="49924"/>
                  <a:pt x="23944" y="50686"/>
                </a:cubicBezTo>
                <a:lnTo>
                  <a:pt x="24028" y="49305"/>
                </a:lnTo>
                <a:cubicBezTo>
                  <a:pt x="11324" y="48590"/>
                  <a:pt x="1382" y="38065"/>
                  <a:pt x="1382" y="25337"/>
                </a:cubicBezTo>
                <a:cubicBezTo>
                  <a:pt x="1382" y="12622"/>
                  <a:pt x="11324" y="2096"/>
                  <a:pt x="24028" y="1382"/>
                </a:cubicBezTo>
                <a:lnTo>
                  <a:pt x="23944" y="1"/>
                </a:lnTo>
                <a:close/>
              </a:path>
            </a:pathLst>
          </a:custGeom>
          <a:solidFill>
            <a:srgbClr val="2111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9"/>
          <p:cNvSpPr/>
          <p:nvPr/>
        </p:nvSpPr>
        <p:spPr>
          <a:xfrm rot="10800000">
            <a:off x="750091" y="1398480"/>
            <a:ext cx="233509" cy="233495"/>
          </a:xfrm>
          <a:custGeom>
            <a:rect b="b" l="l" r="r" t="t"/>
            <a:pathLst>
              <a:path extrusionOk="0" h="16729" w="16730">
                <a:moveTo>
                  <a:pt x="8371" y="0"/>
                </a:moveTo>
                <a:cubicBezTo>
                  <a:pt x="3751" y="0"/>
                  <a:pt x="1" y="3751"/>
                  <a:pt x="1" y="8358"/>
                </a:cubicBezTo>
                <a:cubicBezTo>
                  <a:pt x="1" y="12978"/>
                  <a:pt x="3751" y="16729"/>
                  <a:pt x="8371" y="16729"/>
                </a:cubicBezTo>
                <a:cubicBezTo>
                  <a:pt x="12991" y="16729"/>
                  <a:pt x="16729" y="12978"/>
                  <a:pt x="16729" y="8358"/>
                </a:cubicBezTo>
                <a:cubicBezTo>
                  <a:pt x="16729" y="3751"/>
                  <a:pt x="12991" y="0"/>
                  <a:pt x="837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9"/>
          <p:cNvSpPr/>
          <p:nvPr/>
        </p:nvSpPr>
        <p:spPr>
          <a:xfrm flipH="1">
            <a:off x="7357475" y="4090704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9"/>
          <p:cNvSpPr/>
          <p:nvPr/>
        </p:nvSpPr>
        <p:spPr>
          <a:xfrm flipH="1">
            <a:off x="7770925" y="4090704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9"/>
          <p:cNvSpPr/>
          <p:nvPr/>
        </p:nvSpPr>
        <p:spPr>
          <a:xfrm flipH="1">
            <a:off x="8166800" y="4090704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9"/>
          <p:cNvSpPr/>
          <p:nvPr/>
        </p:nvSpPr>
        <p:spPr>
          <a:xfrm>
            <a:off x="6702400" y="4538979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_3_1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0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20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20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20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20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65" name="Google Shape;1465;p20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66" name="Google Shape;1466;p20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67" name="Google Shape;1467;p20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1468" name="Google Shape;1468;p20"/>
          <p:cNvGrpSpPr/>
          <p:nvPr/>
        </p:nvGrpSpPr>
        <p:grpSpPr>
          <a:xfrm>
            <a:off x="8585853" y="414757"/>
            <a:ext cx="532535" cy="638426"/>
            <a:chOff x="8585853" y="414757"/>
            <a:chExt cx="532535" cy="638426"/>
          </a:xfrm>
        </p:grpSpPr>
        <p:sp>
          <p:nvSpPr>
            <p:cNvPr id="1469" name="Google Shape;1469;p20"/>
            <p:cNvSpPr/>
            <p:nvPr/>
          </p:nvSpPr>
          <p:spPr>
            <a:xfrm>
              <a:off x="8585853" y="414757"/>
              <a:ext cx="532535" cy="638426"/>
            </a:xfrm>
            <a:custGeom>
              <a:rect b="b" l="l" r="r" t="t"/>
              <a:pathLst>
                <a:path extrusionOk="0" h="19884" w="16586">
                  <a:moveTo>
                    <a:pt x="0" y="0"/>
                  </a:moveTo>
                  <a:lnTo>
                    <a:pt x="0" y="19884"/>
                  </a:lnTo>
                  <a:lnTo>
                    <a:pt x="9466" y="19884"/>
                  </a:lnTo>
                  <a:cubicBezTo>
                    <a:pt x="13395" y="19884"/>
                    <a:pt x="16586" y="16693"/>
                    <a:pt x="16586" y="12764"/>
                  </a:cubicBezTo>
                  <a:lnTo>
                    <a:pt x="16586" y="7108"/>
                  </a:lnTo>
                  <a:cubicBezTo>
                    <a:pt x="16586" y="3179"/>
                    <a:pt x="13395" y="0"/>
                    <a:pt x="9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 rot="-5400000">
              <a:off x="8769288" y="584962"/>
              <a:ext cx="165675" cy="259901"/>
            </a:xfrm>
            <a:custGeom>
              <a:rect b="b" l="l" r="r" t="t"/>
              <a:pathLst>
                <a:path extrusionOk="0" h="13062" w="7478">
                  <a:moveTo>
                    <a:pt x="1" y="0"/>
                  </a:moveTo>
                  <a:lnTo>
                    <a:pt x="1" y="13061"/>
                  </a:lnTo>
                  <a:lnTo>
                    <a:pt x="7478" y="65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20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472" name="Google Shape;1472;p20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3" name="Google Shape;1473;p20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474" name="Google Shape;1474;p20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0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0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0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0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0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0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0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0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0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0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0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0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0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0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0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0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0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0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0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0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0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0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0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0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0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0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0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0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0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0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0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0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0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0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0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0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0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0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0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0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0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0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0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0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0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0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0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20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0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0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0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0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0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0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0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0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31" name="Google Shape;1531;p20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532" name="Google Shape;1532;p20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20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3" name="Google Shape;1543;p20"/>
          <p:cNvSpPr txBox="1"/>
          <p:nvPr>
            <p:ph idx="1" type="subTitle"/>
          </p:nvPr>
        </p:nvSpPr>
        <p:spPr>
          <a:xfrm>
            <a:off x="1109425" y="3337675"/>
            <a:ext cx="1942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544" name="Google Shape;1544;p20"/>
          <p:cNvSpPr txBox="1"/>
          <p:nvPr>
            <p:ph idx="2" type="subTitle"/>
          </p:nvPr>
        </p:nvSpPr>
        <p:spPr>
          <a:xfrm>
            <a:off x="1109440" y="3652422"/>
            <a:ext cx="1942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5" name="Google Shape;1545;p20"/>
          <p:cNvSpPr txBox="1"/>
          <p:nvPr>
            <p:ph idx="3" type="subTitle"/>
          </p:nvPr>
        </p:nvSpPr>
        <p:spPr>
          <a:xfrm>
            <a:off x="3600854" y="3337675"/>
            <a:ext cx="1942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546" name="Google Shape;1546;p20"/>
          <p:cNvSpPr txBox="1"/>
          <p:nvPr>
            <p:ph idx="4" type="subTitle"/>
          </p:nvPr>
        </p:nvSpPr>
        <p:spPr>
          <a:xfrm>
            <a:off x="3600861" y="3652427"/>
            <a:ext cx="1942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7" name="Google Shape;1547;p20"/>
          <p:cNvSpPr txBox="1"/>
          <p:nvPr>
            <p:ph idx="5" type="subTitle"/>
          </p:nvPr>
        </p:nvSpPr>
        <p:spPr>
          <a:xfrm>
            <a:off x="6092244" y="3337675"/>
            <a:ext cx="1942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548" name="Google Shape;1548;p20"/>
          <p:cNvSpPr txBox="1"/>
          <p:nvPr>
            <p:ph idx="6" type="subTitle"/>
          </p:nvPr>
        </p:nvSpPr>
        <p:spPr>
          <a:xfrm>
            <a:off x="6092246" y="3652427"/>
            <a:ext cx="1942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549" name="Google Shape;1549;p20"/>
          <p:cNvGrpSpPr/>
          <p:nvPr/>
        </p:nvGrpSpPr>
        <p:grpSpPr>
          <a:xfrm rot="5400000">
            <a:off x="951051" y="692809"/>
            <a:ext cx="396454" cy="872114"/>
            <a:chOff x="6535363" y="3556934"/>
            <a:chExt cx="396454" cy="872114"/>
          </a:xfrm>
        </p:grpSpPr>
        <p:sp>
          <p:nvSpPr>
            <p:cNvPr id="1550" name="Google Shape;1550;p20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8" name="Google Shape;58;p3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61" name="Google Shape;61;p3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" name="Google Shape;62;p3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0" name="Google Shape;120;p3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21" name="Google Shape;121;p3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3"/>
          <p:cNvSpPr txBox="1"/>
          <p:nvPr>
            <p:ph type="title"/>
          </p:nvPr>
        </p:nvSpPr>
        <p:spPr>
          <a:xfrm>
            <a:off x="3097325" y="2667408"/>
            <a:ext cx="26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3"/>
          <p:cNvSpPr txBox="1"/>
          <p:nvPr>
            <p:ph idx="1" type="subTitle"/>
          </p:nvPr>
        </p:nvSpPr>
        <p:spPr>
          <a:xfrm>
            <a:off x="3097325" y="3220053"/>
            <a:ext cx="26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3"/>
          <p:cNvSpPr txBox="1"/>
          <p:nvPr>
            <p:ph hasCustomPrompt="1" idx="2" type="title"/>
          </p:nvPr>
        </p:nvSpPr>
        <p:spPr>
          <a:xfrm>
            <a:off x="3509375" y="829377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3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21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21">
            <a:hlinkClick action="ppaction://hlinksldjump" r:id="rId2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568" name="Google Shape;1568;p21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21">
            <a:hlinkClick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570" name="Google Shape;1570;p2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21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572" name="Google Shape;1572;p21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21">
            <a:hlinkClick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574" name="Google Shape;1574;p21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21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6" name="Google Shape;1576;p21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577" name="Google Shape;1577;p21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8" name="Google Shape;1578;p21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579" name="Google Shape;1579;p21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1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1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1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1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1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1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1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1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1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1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1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1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1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1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1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1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1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1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1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1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1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1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1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1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1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1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1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1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1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1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1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1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1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1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1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1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1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1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1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1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1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1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1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1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1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1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1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1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1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1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1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1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1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1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1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1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36" name="Google Shape;1636;p21"/>
          <p:cNvSpPr txBox="1"/>
          <p:nvPr>
            <p:ph type="title"/>
          </p:nvPr>
        </p:nvSpPr>
        <p:spPr>
          <a:xfrm>
            <a:off x="4284950" y="1878600"/>
            <a:ext cx="243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7" name="Google Shape;1637;p21"/>
          <p:cNvSpPr txBox="1"/>
          <p:nvPr>
            <p:ph idx="1" type="subTitle"/>
          </p:nvPr>
        </p:nvSpPr>
        <p:spPr>
          <a:xfrm>
            <a:off x="4284950" y="2431248"/>
            <a:ext cx="243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8" name="Google Shape;1638;p21"/>
          <p:cNvSpPr txBox="1"/>
          <p:nvPr>
            <p:ph hasCustomPrompt="1" idx="2" type="title"/>
          </p:nvPr>
        </p:nvSpPr>
        <p:spPr>
          <a:xfrm>
            <a:off x="2139675" y="1657952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639" name="Google Shape;1639;p21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640" name="Google Shape;1640;p21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1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1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1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1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1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1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1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1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1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_2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2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22">
            <a:hlinkClick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653" name="Google Shape;1653;p2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22">
            <a:hlinkClick action="ppaction://hlinksldjump" r:id="rId2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655" name="Google Shape;1655;p22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22">
            <a:hlinkClick action="ppaction://hlinksldjump" r:id="rId3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657" name="Google Shape;1657;p22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22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9" name="Google Shape;1659;p22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660" name="Google Shape;1660;p22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1" name="Google Shape;1661;p22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662" name="Google Shape;1662;p22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2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2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2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2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2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2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2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2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2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2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2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2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2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2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2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2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2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2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2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2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2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2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2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2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2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2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2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2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2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2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2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2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2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2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2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2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2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2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2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2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2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2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2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2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2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2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2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2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2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2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2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2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2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2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2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2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19" name="Google Shape;1719;p22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22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1721" name="Google Shape;1721;p22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722" name="Google Shape;1722;p22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2" name="Google Shape;1732;p22"/>
          <p:cNvSpPr txBox="1"/>
          <p:nvPr>
            <p:ph type="title"/>
          </p:nvPr>
        </p:nvSpPr>
        <p:spPr>
          <a:xfrm>
            <a:off x="1139825" y="445025"/>
            <a:ext cx="654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3" name="Google Shape;1733;p22"/>
          <p:cNvSpPr txBox="1"/>
          <p:nvPr>
            <p:ph idx="1" type="subTitle"/>
          </p:nvPr>
        </p:nvSpPr>
        <p:spPr>
          <a:xfrm>
            <a:off x="2052275" y="1717225"/>
            <a:ext cx="1943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734" name="Google Shape;1734;p22"/>
          <p:cNvSpPr txBox="1"/>
          <p:nvPr>
            <p:ph idx="2" type="subTitle"/>
          </p:nvPr>
        </p:nvSpPr>
        <p:spPr>
          <a:xfrm>
            <a:off x="2052300" y="2086950"/>
            <a:ext cx="1943100" cy="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5" name="Google Shape;1735;p22"/>
          <p:cNvSpPr txBox="1"/>
          <p:nvPr>
            <p:ph idx="3" type="subTitle"/>
          </p:nvPr>
        </p:nvSpPr>
        <p:spPr>
          <a:xfrm>
            <a:off x="5555525" y="1717225"/>
            <a:ext cx="1943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736" name="Google Shape;1736;p22"/>
          <p:cNvSpPr txBox="1"/>
          <p:nvPr>
            <p:ph idx="4" type="subTitle"/>
          </p:nvPr>
        </p:nvSpPr>
        <p:spPr>
          <a:xfrm>
            <a:off x="5555529" y="2086953"/>
            <a:ext cx="1943100" cy="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7" name="Google Shape;1737;p22"/>
          <p:cNvSpPr txBox="1"/>
          <p:nvPr>
            <p:ph idx="5" type="subTitle"/>
          </p:nvPr>
        </p:nvSpPr>
        <p:spPr>
          <a:xfrm>
            <a:off x="2052275" y="3012625"/>
            <a:ext cx="1943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738" name="Google Shape;1738;p22"/>
          <p:cNvSpPr txBox="1"/>
          <p:nvPr>
            <p:ph idx="6" type="subTitle"/>
          </p:nvPr>
        </p:nvSpPr>
        <p:spPr>
          <a:xfrm>
            <a:off x="2052300" y="3382350"/>
            <a:ext cx="1943100" cy="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39" name="Google Shape;1739;p22"/>
          <p:cNvSpPr txBox="1"/>
          <p:nvPr>
            <p:ph idx="7" type="subTitle"/>
          </p:nvPr>
        </p:nvSpPr>
        <p:spPr>
          <a:xfrm>
            <a:off x="5555525" y="3012623"/>
            <a:ext cx="1943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740" name="Google Shape;1740;p22"/>
          <p:cNvSpPr txBox="1"/>
          <p:nvPr>
            <p:ph idx="8" type="subTitle"/>
          </p:nvPr>
        </p:nvSpPr>
        <p:spPr>
          <a:xfrm>
            <a:off x="5555526" y="3382351"/>
            <a:ext cx="1943100" cy="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1" name="Google Shape;1741;p22"/>
          <p:cNvSpPr/>
          <p:nvPr/>
        </p:nvSpPr>
        <p:spPr>
          <a:xfrm flipH="1" rot="10800000">
            <a:off x="7787298" y="4059758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2" name="Google Shape;1742;p22"/>
          <p:cNvGrpSpPr/>
          <p:nvPr/>
        </p:nvGrpSpPr>
        <p:grpSpPr>
          <a:xfrm flipH="1" rot="10800000">
            <a:off x="8329354" y="2597220"/>
            <a:ext cx="39011" cy="1320772"/>
            <a:chOff x="8329354" y="1211030"/>
            <a:chExt cx="39011" cy="1320772"/>
          </a:xfrm>
        </p:grpSpPr>
        <p:sp>
          <p:nvSpPr>
            <p:cNvPr id="1743" name="Google Shape;1743;p22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1" name="Google Shape;1751;p22"/>
          <p:cNvGrpSpPr/>
          <p:nvPr/>
        </p:nvGrpSpPr>
        <p:grpSpPr>
          <a:xfrm rot="10800000">
            <a:off x="6584807" y="4474190"/>
            <a:ext cx="913818" cy="258606"/>
            <a:chOff x="6405294" y="1161348"/>
            <a:chExt cx="913818" cy="258606"/>
          </a:xfrm>
        </p:grpSpPr>
        <p:sp>
          <p:nvSpPr>
            <p:cNvPr id="1752" name="Google Shape;1752;p22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2"/>
          <p:cNvGrpSpPr/>
          <p:nvPr/>
        </p:nvGrpSpPr>
        <p:grpSpPr>
          <a:xfrm rot="5400000">
            <a:off x="1145842" y="830943"/>
            <a:ext cx="228248" cy="872114"/>
            <a:chOff x="6535363" y="3556934"/>
            <a:chExt cx="228248" cy="872114"/>
          </a:xfrm>
        </p:grpSpPr>
        <p:sp>
          <p:nvSpPr>
            <p:cNvPr id="1758" name="Google Shape;1758;p22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2_1"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23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23">
            <a:hlinkClick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771" name="Google Shape;1771;p2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23">
            <a:hlinkClick action="ppaction://hlinksldjump" r:id="rId2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773" name="Google Shape;1773;p23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3">
            <a:hlinkClick action="ppaction://hlinksldjump" r:id="rId3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775" name="Google Shape;1775;p23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23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7" name="Google Shape;1777;p23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778" name="Google Shape;1778;p23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9" name="Google Shape;1779;p23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780" name="Google Shape;1780;p23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3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3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3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3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3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3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3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3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3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3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3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3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3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3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3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3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3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3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3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3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3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3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3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3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3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3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3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3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3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3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3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3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3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3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3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3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3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3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3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3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3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3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3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3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3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3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3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3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3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3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7" name="Google Shape;1837;p2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23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1839" name="Google Shape;1839;p23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840" name="Google Shape;1840;p23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23"/>
          <p:cNvSpPr txBox="1"/>
          <p:nvPr>
            <p:ph type="title"/>
          </p:nvPr>
        </p:nvSpPr>
        <p:spPr>
          <a:xfrm>
            <a:off x="1139825" y="445025"/>
            <a:ext cx="654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1" name="Google Shape;1851;p23"/>
          <p:cNvSpPr txBox="1"/>
          <p:nvPr>
            <p:ph idx="1" type="subTitle"/>
          </p:nvPr>
        </p:nvSpPr>
        <p:spPr>
          <a:xfrm>
            <a:off x="1597741" y="1869625"/>
            <a:ext cx="2445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852" name="Google Shape;1852;p23"/>
          <p:cNvSpPr txBox="1"/>
          <p:nvPr>
            <p:ph idx="2" type="subTitle"/>
          </p:nvPr>
        </p:nvSpPr>
        <p:spPr>
          <a:xfrm>
            <a:off x="1597741" y="2185943"/>
            <a:ext cx="24453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3" name="Google Shape;1853;p23"/>
          <p:cNvSpPr txBox="1"/>
          <p:nvPr>
            <p:ph idx="3" type="subTitle"/>
          </p:nvPr>
        </p:nvSpPr>
        <p:spPr>
          <a:xfrm>
            <a:off x="5100952" y="1869625"/>
            <a:ext cx="2445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854" name="Google Shape;1854;p23"/>
          <p:cNvSpPr txBox="1"/>
          <p:nvPr>
            <p:ph idx="4" type="subTitle"/>
          </p:nvPr>
        </p:nvSpPr>
        <p:spPr>
          <a:xfrm>
            <a:off x="5100952" y="2185946"/>
            <a:ext cx="24453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5" name="Google Shape;1855;p23"/>
          <p:cNvSpPr txBox="1"/>
          <p:nvPr>
            <p:ph idx="5" type="subTitle"/>
          </p:nvPr>
        </p:nvSpPr>
        <p:spPr>
          <a:xfrm>
            <a:off x="1597741" y="3546030"/>
            <a:ext cx="2445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856" name="Google Shape;1856;p23"/>
          <p:cNvSpPr txBox="1"/>
          <p:nvPr>
            <p:ph idx="6" type="subTitle"/>
          </p:nvPr>
        </p:nvSpPr>
        <p:spPr>
          <a:xfrm>
            <a:off x="1597741" y="3862349"/>
            <a:ext cx="24453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57" name="Google Shape;1857;p23"/>
          <p:cNvSpPr txBox="1"/>
          <p:nvPr>
            <p:ph idx="7" type="subTitle"/>
          </p:nvPr>
        </p:nvSpPr>
        <p:spPr>
          <a:xfrm>
            <a:off x="5100952" y="3546027"/>
            <a:ext cx="24453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858" name="Google Shape;1858;p23"/>
          <p:cNvSpPr txBox="1"/>
          <p:nvPr>
            <p:ph idx="8" type="subTitle"/>
          </p:nvPr>
        </p:nvSpPr>
        <p:spPr>
          <a:xfrm>
            <a:off x="5100952" y="3862349"/>
            <a:ext cx="24453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859" name="Google Shape;1859;p23"/>
          <p:cNvGrpSpPr/>
          <p:nvPr/>
        </p:nvGrpSpPr>
        <p:grpSpPr>
          <a:xfrm rot="5400000">
            <a:off x="4338329" y="4097468"/>
            <a:ext cx="228248" cy="872114"/>
            <a:chOff x="6535363" y="3556934"/>
            <a:chExt cx="228248" cy="872114"/>
          </a:xfrm>
        </p:grpSpPr>
        <p:sp>
          <p:nvSpPr>
            <p:cNvPr id="1860" name="Google Shape;1860;p23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0" name="Google Shape;1870;p23"/>
          <p:cNvSpPr/>
          <p:nvPr/>
        </p:nvSpPr>
        <p:spPr>
          <a:xfrm rot="-5400000">
            <a:off x="238900" y="3901063"/>
            <a:ext cx="1177250" cy="228625"/>
          </a:xfrm>
          <a:custGeom>
            <a:rect b="b" l="l" r="r" t="t"/>
            <a:pathLst>
              <a:path extrusionOk="0" h="9145" w="47090">
                <a:moveTo>
                  <a:pt x="1" y="0"/>
                </a:moveTo>
                <a:lnTo>
                  <a:pt x="1" y="9144"/>
                </a:lnTo>
                <a:lnTo>
                  <a:pt x="47090" y="9144"/>
                </a:lnTo>
                <a:lnTo>
                  <a:pt x="470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1" name="Google Shape;1871;p23"/>
          <p:cNvGrpSpPr/>
          <p:nvPr/>
        </p:nvGrpSpPr>
        <p:grpSpPr>
          <a:xfrm rot="5400000">
            <a:off x="7752571" y="1277079"/>
            <a:ext cx="1042893" cy="313498"/>
            <a:chOff x="5342666" y="4429368"/>
            <a:chExt cx="1042893" cy="313498"/>
          </a:xfrm>
        </p:grpSpPr>
        <p:sp>
          <p:nvSpPr>
            <p:cNvPr id="1872" name="Google Shape;1872;p23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4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2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24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24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24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24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884" name="Google Shape;1884;p24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885" name="Google Shape;1885;p24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886" name="Google Shape;1886;p24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887" name="Google Shape;1887;p24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8" name="Google Shape;1888;p24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889" name="Google Shape;1889;p24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0" name="Google Shape;1890;p24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891" name="Google Shape;1891;p24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4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4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4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4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4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4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4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4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4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4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4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4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4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4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4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4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4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4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4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4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4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4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4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4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4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4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4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4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4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4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4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4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4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4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4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4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4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4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4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4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4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4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4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4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4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4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4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4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4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4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4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4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4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4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4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4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8" name="Google Shape;1948;p24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1949" name="Google Shape;1949;p24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4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4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4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4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4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4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9" name="Google Shape;1959;p24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0" name="Google Shape;1960;p24"/>
          <p:cNvSpPr txBox="1"/>
          <p:nvPr>
            <p:ph idx="1" type="subTitle"/>
          </p:nvPr>
        </p:nvSpPr>
        <p:spPr>
          <a:xfrm>
            <a:off x="1142988" y="16219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961" name="Google Shape;1961;p24"/>
          <p:cNvSpPr txBox="1"/>
          <p:nvPr>
            <p:ph idx="2" type="subTitle"/>
          </p:nvPr>
        </p:nvSpPr>
        <p:spPr>
          <a:xfrm>
            <a:off x="1143000" y="1991700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2" name="Google Shape;1962;p24"/>
          <p:cNvSpPr txBox="1"/>
          <p:nvPr>
            <p:ph idx="3" type="subTitle"/>
          </p:nvPr>
        </p:nvSpPr>
        <p:spPr>
          <a:xfrm>
            <a:off x="3590199" y="16219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963" name="Google Shape;1963;p24"/>
          <p:cNvSpPr txBox="1"/>
          <p:nvPr>
            <p:ph idx="4" type="subTitle"/>
          </p:nvPr>
        </p:nvSpPr>
        <p:spPr>
          <a:xfrm>
            <a:off x="3590205" y="1991704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4" name="Google Shape;1964;p24"/>
          <p:cNvSpPr txBox="1"/>
          <p:nvPr>
            <p:ph idx="5" type="subTitle"/>
          </p:nvPr>
        </p:nvSpPr>
        <p:spPr>
          <a:xfrm>
            <a:off x="6037399" y="16219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965" name="Google Shape;1965;p24"/>
          <p:cNvSpPr txBox="1"/>
          <p:nvPr>
            <p:ph idx="6" type="subTitle"/>
          </p:nvPr>
        </p:nvSpPr>
        <p:spPr>
          <a:xfrm>
            <a:off x="6037401" y="1991704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6" name="Google Shape;1966;p24"/>
          <p:cNvSpPr txBox="1"/>
          <p:nvPr>
            <p:ph idx="7" type="subTitle"/>
          </p:nvPr>
        </p:nvSpPr>
        <p:spPr>
          <a:xfrm>
            <a:off x="1142988" y="29935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967" name="Google Shape;1967;p24"/>
          <p:cNvSpPr txBox="1"/>
          <p:nvPr>
            <p:ph idx="8" type="subTitle"/>
          </p:nvPr>
        </p:nvSpPr>
        <p:spPr>
          <a:xfrm>
            <a:off x="1143000" y="3363300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8" name="Google Shape;1968;p24"/>
          <p:cNvSpPr txBox="1"/>
          <p:nvPr>
            <p:ph idx="9" type="subTitle"/>
          </p:nvPr>
        </p:nvSpPr>
        <p:spPr>
          <a:xfrm>
            <a:off x="3590199" y="29935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969" name="Google Shape;1969;p24"/>
          <p:cNvSpPr txBox="1"/>
          <p:nvPr>
            <p:ph idx="13" type="subTitle"/>
          </p:nvPr>
        </p:nvSpPr>
        <p:spPr>
          <a:xfrm>
            <a:off x="3590205" y="3363304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0" name="Google Shape;1970;p24"/>
          <p:cNvSpPr txBox="1"/>
          <p:nvPr>
            <p:ph idx="14" type="subTitle"/>
          </p:nvPr>
        </p:nvSpPr>
        <p:spPr>
          <a:xfrm>
            <a:off x="6037399" y="2993575"/>
            <a:ext cx="16461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1971" name="Google Shape;1971;p24"/>
          <p:cNvSpPr txBox="1"/>
          <p:nvPr>
            <p:ph idx="15" type="subTitle"/>
          </p:nvPr>
        </p:nvSpPr>
        <p:spPr>
          <a:xfrm>
            <a:off x="6037401" y="3363304"/>
            <a:ext cx="1646100" cy="6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2" name="Google Shape;1972;p24"/>
          <p:cNvSpPr/>
          <p:nvPr/>
        </p:nvSpPr>
        <p:spPr>
          <a:xfrm>
            <a:off x="7787298" y="435045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3" name="Google Shape;1973;p24"/>
          <p:cNvGrpSpPr/>
          <p:nvPr/>
        </p:nvGrpSpPr>
        <p:grpSpPr>
          <a:xfrm>
            <a:off x="8329354" y="1211030"/>
            <a:ext cx="39011" cy="1320772"/>
            <a:chOff x="8329354" y="1211030"/>
            <a:chExt cx="39011" cy="1320772"/>
          </a:xfrm>
        </p:grpSpPr>
        <p:sp>
          <p:nvSpPr>
            <p:cNvPr id="1974" name="Google Shape;1974;p24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4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4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4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4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4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4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2" name="Google Shape;1982;p24"/>
          <p:cNvSpPr/>
          <p:nvPr/>
        </p:nvSpPr>
        <p:spPr>
          <a:xfrm>
            <a:off x="586659" y="4510579"/>
            <a:ext cx="725597" cy="185838"/>
          </a:xfrm>
          <a:custGeom>
            <a:rect b="b" l="l" r="r" t="t"/>
            <a:pathLst>
              <a:path extrusionOk="0" h="5788" w="22599">
                <a:moveTo>
                  <a:pt x="0" y="1"/>
                </a:moveTo>
                <a:lnTo>
                  <a:pt x="0" y="5787"/>
                </a:lnTo>
                <a:lnTo>
                  <a:pt x="22598" y="5787"/>
                </a:lnTo>
                <a:lnTo>
                  <a:pt x="225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24"/>
          <p:cNvGrpSpPr/>
          <p:nvPr/>
        </p:nvGrpSpPr>
        <p:grpSpPr>
          <a:xfrm rot="10800000">
            <a:off x="7510182" y="4474190"/>
            <a:ext cx="913818" cy="258606"/>
            <a:chOff x="6405294" y="1161348"/>
            <a:chExt cx="913818" cy="258606"/>
          </a:xfrm>
        </p:grpSpPr>
        <p:sp>
          <p:nvSpPr>
            <p:cNvPr id="1984" name="Google Shape;1984;p24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_1_1_1_3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5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25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25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25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25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25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996" name="Google Shape;1996;p25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997" name="Google Shape;1997;p25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998" name="Google Shape;1998;p25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999" name="Google Shape;1999;p25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0" name="Google Shape;2000;p25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001" name="Google Shape;2001;p25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2" name="Google Shape;2002;p25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003" name="Google Shape;2003;p25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5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5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5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5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5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5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5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5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5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5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5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5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5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5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5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5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5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5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5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5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5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5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5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5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5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5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5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5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5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5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5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5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5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5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5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5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5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5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5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5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5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5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5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5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5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5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5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5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5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5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5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5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5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5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5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5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60" name="Google Shape;2060;p25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061" name="Google Shape;2061;p25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5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5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1" name="Google Shape;2071;p25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2" name="Google Shape;2072;p25"/>
          <p:cNvSpPr txBox="1"/>
          <p:nvPr>
            <p:ph idx="1" type="subTitle"/>
          </p:nvPr>
        </p:nvSpPr>
        <p:spPr>
          <a:xfrm>
            <a:off x="5374788" y="1317175"/>
            <a:ext cx="2376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073" name="Google Shape;2073;p25"/>
          <p:cNvSpPr txBox="1"/>
          <p:nvPr>
            <p:ph idx="2" type="subTitle"/>
          </p:nvPr>
        </p:nvSpPr>
        <p:spPr>
          <a:xfrm>
            <a:off x="5374788" y="1639872"/>
            <a:ext cx="23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4" name="Google Shape;2074;p25"/>
          <p:cNvSpPr txBox="1"/>
          <p:nvPr>
            <p:ph idx="3" type="subTitle"/>
          </p:nvPr>
        </p:nvSpPr>
        <p:spPr>
          <a:xfrm>
            <a:off x="5374788" y="2355899"/>
            <a:ext cx="2376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075" name="Google Shape;2075;p25"/>
          <p:cNvSpPr txBox="1"/>
          <p:nvPr>
            <p:ph idx="4" type="subTitle"/>
          </p:nvPr>
        </p:nvSpPr>
        <p:spPr>
          <a:xfrm>
            <a:off x="5374788" y="2678602"/>
            <a:ext cx="23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6" name="Google Shape;2076;p25"/>
          <p:cNvSpPr/>
          <p:nvPr/>
        </p:nvSpPr>
        <p:spPr>
          <a:xfrm>
            <a:off x="7787298" y="435045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7" name="Google Shape;2077;p25"/>
          <p:cNvGrpSpPr/>
          <p:nvPr/>
        </p:nvGrpSpPr>
        <p:grpSpPr>
          <a:xfrm>
            <a:off x="8329354" y="1211030"/>
            <a:ext cx="39011" cy="1320772"/>
            <a:chOff x="8329354" y="1211030"/>
            <a:chExt cx="39011" cy="1320772"/>
          </a:xfrm>
        </p:grpSpPr>
        <p:sp>
          <p:nvSpPr>
            <p:cNvPr id="2078" name="Google Shape;2078;p25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5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5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5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5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6" name="Google Shape;2086;p25"/>
          <p:cNvSpPr/>
          <p:nvPr/>
        </p:nvSpPr>
        <p:spPr>
          <a:xfrm>
            <a:off x="586659" y="4510579"/>
            <a:ext cx="725597" cy="185838"/>
          </a:xfrm>
          <a:custGeom>
            <a:rect b="b" l="l" r="r" t="t"/>
            <a:pathLst>
              <a:path extrusionOk="0" h="5788" w="22599">
                <a:moveTo>
                  <a:pt x="0" y="1"/>
                </a:moveTo>
                <a:lnTo>
                  <a:pt x="0" y="5787"/>
                </a:lnTo>
                <a:lnTo>
                  <a:pt x="22598" y="5787"/>
                </a:lnTo>
                <a:lnTo>
                  <a:pt x="225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7" name="Google Shape;2087;p25"/>
          <p:cNvGrpSpPr/>
          <p:nvPr/>
        </p:nvGrpSpPr>
        <p:grpSpPr>
          <a:xfrm rot="10800000">
            <a:off x="7510182" y="4474190"/>
            <a:ext cx="913818" cy="258606"/>
            <a:chOff x="6405294" y="1161348"/>
            <a:chExt cx="913818" cy="258606"/>
          </a:xfrm>
        </p:grpSpPr>
        <p:sp>
          <p:nvSpPr>
            <p:cNvPr id="2088" name="Google Shape;2088;p25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5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5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5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5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3" name="Google Shape;2093;p25"/>
          <p:cNvSpPr txBox="1"/>
          <p:nvPr>
            <p:ph idx="5" type="subTitle"/>
          </p:nvPr>
        </p:nvSpPr>
        <p:spPr>
          <a:xfrm>
            <a:off x="5374788" y="3394626"/>
            <a:ext cx="2376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094" name="Google Shape;2094;p25"/>
          <p:cNvSpPr txBox="1"/>
          <p:nvPr>
            <p:ph idx="6" type="subTitle"/>
          </p:nvPr>
        </p:nvSpPr>
        <p:spPr>
          <a:xfrm>
            <a:off x="5374788" y="3717325"/>
            <a:ext cx="23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5" name="Google Shape;2095;p25"/>
          <p:cNvSpPr txBox="1"/>
          <p:nvPr>
            <p:ph idx="7" type="subTitle"/>
          </p:nvPr>
        </p:nvSpPr>
        <p:spPr>
          <a:xfrm>
            <a:off x="1392313" y="1317175"/>
            <a:ext cx="2376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096" name="Google Shape;2096;p25"/>
          <p:cNvSpPr txBox="1"/>
          <p:nvPr>
            <p:ph idx="8" type="subTitle"/>
          </p:nvPr>
        </p:nvSpPr>
        <p:spPr>
          <a:xfrm>
            <a:off x="1392313" y="1639872"/>
            <a:ext cx="23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7" name="Google Shape;2097;p25"/>
          <p:cNvSpPr txBox="1"/>
          <p:nvPr>
            <p:ph idx="9" type="subTitle"/>
          </p:nvPr>
        </p:nvSpPr>
        <p:spPr>
          <a:xfrm>
            <a:off x="1392313" y="2355899"/>
            <a:ext cx="2376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098" name="Google Shape;2098;p25"/>
          <p:cNvSpPr txBox="1"/>
          <p:nvPr>
            <p:ph idx="13" type="subTitle"/>
          </p:nvPr>
        </p:nvSpPr>
        <p:spPr>
          <a:xfrm>
            <a:off x="1392313" y="2678602"/>
            <a:ext cx="23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9" name="Google Shape;2099;p25"/>
          <p:cNvSpPr txBox="1"/>
          <p:nvPr>
            <p:ph idx="14" type="subTitle"/>
          </p:nvPr>
        </p:nvSpPr>
        <p:spPr>
          <a:xfrm>
            <a:off x="1392313" y="3394625"/>
            <a:ext cx="2376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100" name="Google Shape;2100;p25"/>
          <p:cNvSpPr txBox="1"/>
          <p:nvPr>
            <p:ph idx="15" type="subTitle"/>
          </p:nvPr>
        </p:nvSpPr>
        <p:spPr>
          <a:xfrm>
            <a:off x="1392313" y="3717324"/>
            <a:ext cx="237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_1_1_1_2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26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2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26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26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26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26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108" name="Google Shape;2108;p26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109" name="Google Shape;2109;p26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110" name="Google Shape;2110;p26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111" name="Google Shape;2111;p26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26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113" name="Google Shape;2113;p26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4" name="Google Shape;2114;p26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115" name="Google Shape;2115;p26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6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6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6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6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6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6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6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6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6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6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6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6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26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26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6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6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6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6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6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6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6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6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6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6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6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6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6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6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6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6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6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72" name="Google Shape;2172;p26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173" name="Google Shape;2173;p26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6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6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6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3" name="Google Shape;2183;p26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184" name="Google Shape;2184;p26"/>
          <p:cNvGrpSpPr/>
          <p:nvPr/>
        </p:nvGrpSpPr>
        <p:grpSpPr>
          <a:xfrm rot="10800000">
            <a:off x="684682" y="4474190"/>
            <a:ext cx="913818" cy="258606"/>
            <a:chOff x="6405294" y="1161348"/>
            <a:chExt cx="913818" cy="258606"/>
          </a:xfrm>
        </p:grpSpPr>
        <p:sp>
          <p:nvSpPr>
            <p:cNvPr id="2185" name="Google Shape;2185;p26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6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6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6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6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0" name="Google Shape;2190;p26"/>
          <p:cNvGrpSpPr/>
          <p:nvPr/>
        </p:nvGrpSpPr>
        <p:grpSpPr>
          <a:xfrm rot="5400000">
            <a:off x="1145842" y="830943"/>
            <a:ext cx="228248" cy="872114"/>
            <a:chOff x="6535363" y="3556934"/>
            <a:chExt cx="228248" cy="872114"/>
          </a:xfrm>
        </p:grpSpPr>
        <p:sp>
          <p:nvSpPr>
            <p:cNvPr id="2191" name="Google Shape;2191;p26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6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6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6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6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6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6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6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6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6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7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7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27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7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7" name="Google Shape;2207;p27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208" name="Google Shape;2208;p27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9" name="Google Shape;2209;p27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210" name="Google Shape;2210;p27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7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7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7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7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7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7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7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7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7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7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7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7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7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7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7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7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7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7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7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7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7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7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7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7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7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7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7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7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7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7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7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7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7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7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7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7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7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7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7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7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7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7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7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7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7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7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7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7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7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7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7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7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7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7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7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7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67" name="Google Shape;2267;p27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68" name="Google Shape;2268;p27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69" name="Google Shape;2269;p27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70" name="Google Shape;2270;p27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27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2272" name="Google Shape;2272;p27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273" name="Google Shape;2273;p27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3" name="Google Shape;2283;p27"/>
          <p:cNvSpPr txBox="1"/>
          <p:nvPr>
            <p:ph type="title"/>
          </p:nvPr>
        </p:nvSpPr>
        <p:spPr>
          <a:xfrm>
            <a:off x="3097438" y="1308921"/>
            <a:ext cx="26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4" name="Google Shape;2284;p27"/>
          <p:cNvSpPr txBox="1"/>
          <p:nvPr>
            <p:ph idx="1" type="subTitle"/>
          </p:nvPr>
        </p:nvSpPr>
        <p:spPr>
          <a:xfrm>
            <a:off x="3097438" y="1861566"/>
            <a:ext cx="26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5" name="Google Shape;2285;p27"/>
          <p:cNvSpPr txBox="1"/>
          <p:nvPr>
            <p:ph hasCustomPrompt="1" idx="2" type="title"/>
          </p:nvPr>
        </p:nvSpPr>
        <p:spPr>
          <a:xfrm>
            <a:off x="3509488" y="2853839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_1_1_1"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8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2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28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28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28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28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93" name="Google Shape;2293;p28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94" name="Google Shape;2294;p28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95" name="Google Shape;2295;p28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296" name="Google Shape;2296;p28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7" name="Google Shape;2297;p28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298" name="Google Shape;2298;p28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9" name="Google Shape;2299;p28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300" name="Google Shape;2300;p28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8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8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8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8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8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8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8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8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8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8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8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8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8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8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8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8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8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8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8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8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8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8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8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8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8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8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8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8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8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8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8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8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8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8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8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8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8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8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8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8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8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8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8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8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8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8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8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8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8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8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8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8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8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8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8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8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57" name="Google Shape;2357;p28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358" name="Google Shape;2358;p28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8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8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8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8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8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8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8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8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8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28"/>
          <p:cNvSpPr txBox="1"/>
          <p:nvPr>
            <p:ph idx="1" type="subTitle"/>
          </p:nvPr>
        </p:nvSpPr>
        <p:spPr>
          <a:xfrm>
            <a:off x="1842950" y="1323975"/>
            <a:ext cx="51405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69" name="Google Shape;2369;p28"/>
          <p:cNvSpPr txBox="1"/>
          <p:nvPr>
            <p:ph hasCustomPrompt="1" type="title"/>
          </p:nvPr>
        </p:nvSpPr>
        <p:spPr>
          <a:xfrm>
            <a:off x="1843050" y="655425"/>
            <a:ext cx="5140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0" name="Google Shape;2370;p28"/>
          <p:cNvSpPr txBox="1"/>
          <p:nvPr>
            <p:ph idx="2" type="subTitle"/>
          </p:nvPr>
        </p:nvSpPr>
        <p:spPr>
          <a:xfrm>
            <a:off x="1842950" y="2671975"/>
            <a:ext cx="51405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71" name="Google Shape;2371;p28"/>
          <p:cNvSpPr txBox="1"/>
          <p:nvPr>
            <p:ph hasCustomPrompt="1" idx="3" type="title"/>
          </p:nvPr>
        </p:nvSpPr>
        <p:spPr>
          <a:xfrm>
            <a:off x="1843050" y="2003375"/>
            <a:ext cx="5140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2" name="Google Shape;2372;p28"/>
          <p:cNvSpPr txBox="1"/>
          <p:nvPr>
            <p:ph idx="4" type="subTitle"/>
          </p:nvPr>
        </p:nvSpPr>
        <p:spPr>
          <a:xfrm>
            <a:off x="1842950" y="4019925"/>
            <a:ext cx="51405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373" name="Google Shape;2373;p28"/>
          <p:cNvSpPr txBox="1"/>
          <p:nvPr>
            <p:ph hasCustomPrompt="1" idx="5" type="title"/>
          </p:nvPr>
        </p:nvSpPr>
        <p:spPr>
          <a:xfrm>
            <a:off x="1843050" y="3351325"/>
            <a:ext cx="5140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Fira Sans Extra Condensed Medium"/>
              <a:buNone/>
              <a:defRPr sz="7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4" name="Google Shape;2374;p28"/>
          <p:cNvSpPr/>
          <p:nvPr/>
        </p:nvSpPr>
        <p:spPr>
          <a:xfrm>
            <a:off x="3921601" y="1747162"/>
            <a:ext cx="983407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28"/>
          <p:cNvSpPr/>
          <p:nvPr/>
        </p:nvSpPr>
        <p:spPr>
          <a:xfrm>
            <a:off x="3921601" y="3095137"/>
            <a:ext cx="983407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1_1_1_3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9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2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2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29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29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29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383" name="Google Shape;2383;p29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384" name="Google Shape;2384;p29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385" name="Google Shape;2385;p29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386" name="Google Shape;2386;p29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7" name="Google Shape;2387;p29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388" name="Google Shape;2388;p29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89" name="Google Shape;2389;p29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390" name="Google Shape;2390;p29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9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9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9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9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9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9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9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9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9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9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9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9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9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9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9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9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9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9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9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9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7" name="Google Shape;2447;p29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448" name="Google Shape;2448;p29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9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29"/>
          <p:cNvSpPr txBox="1"/>
          <p:nvPr>
            <p:ph idx="1" type="subTitle"/>
          </p:nvPr>
        </p:nvSpPr>
        <p:spPr>
          <a:xfrm>
            <a:off x="975099" y="2846916"/>
            <a:ext cx="1978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459" name="Google Shape;2459;p29"/>
          <p:cNvSpPr txBox="1"/>
          <p:nvPr>
            <p:ph idx="2" type="subTitle"/>
          </p:nvPr>
        </p:nvSpPr>
        <p:spPr>
          <a:xfrm>
            <a:off x="975100" y="3169025"/>
            <a:ext cx="19788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0" name="Google Shape;2460;p29"/>
          <p:cNvSpPr txBox="1"/>
          <p:nvPr>
            <p:ph hasCustomPrompt="1" type="title"/>
          </p:nvPr>
        </p:nvSpPr>
        <p:spPr>
          <a:xfrm>
            <a:off x="975197" y="1910900"/>
            <a:ext cx="1978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1" name="Google Shape;2461;p29"/>
          <p:cNvSpPr txBox="1"/>
          <p:nvPr>
            <p:ph idx="3" type="subTitle"/>
          </p:nvPr>
        </p:nvSpPr>
        <p:spPr>
          <a:xfrm>
            <a:off x="3582512" y="2846916"/>
            <a:ext cx="1978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462" name="Google Shape;2462;p29"/>
          <p:cNvSpPr txBox="1"/>
          <p:nvPr>
            <p:ph idx="4" type="subTitle"/>
          </p:nvPr>
        </p:nvSpPr>
        <p:spPr>
          <a:xfrm>
            <a:off x="3582509" y="3169025"/>
            <a:ext cx="19788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3" name="Google Shape;2463;p29"/>
          <p:cNvSpPr txBox="1"/>
          <p:nvPr>
            <p:ph hasCustomPrompt="1" idx="5" type="title"/>
          </p:nvPr>
        </p:nvSpPr>
        <p:spPr>
          <a:xfrm>
            <a:off x="3582609" y="1910900"/>
            <a:ext cx="1978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4" name="Google Shape;2464;p29"/>
          <p:cNvSpPr txBox="1"/>
          <p:nvPr>
            <p:ph idx="6" type="subTitle"/>
          </p:nvPr>
        </p:nvSpPr>
        <p:spPr>
          <a:xfrm>
            <a:off x="6190008" y="2846916"/>
            <a:ext cx="1978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465" name="Google Shape;2465;p29"/>
          <p:cNvSpPr txBox="1"/>
          <p:nvPr>
            <p:ph idx="7" type="subTitle"/>
          </p:nvPr>
        </p:nvSpPr>
        <p:spPr>
          <a:xfrm>
            <a:off x="6190002" y="3169025"/>
            <a:ext cx="1978800" cy="5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6" name="Google Shape;2466;p29"/>
          <p:cNvSpPr txBox="1"/>
          <p:nvPr>
            <p:ph hasCustomPrompt="1" idx="8" type="title"/>
          </p:nvPr>
        </p:nvSpPr>
        <p:spPr>
          <a:xfrm>
            <a:off x="6190105" y="1910900"/>
            <a:ext cx="1978800" cy="6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6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7" name="Google Shape;2467;p29"/>
          <p:cNvSpPr/>
          <p:nvPr/>
        </p:nvSpPr>
        <p:spPr>
          <a:xfrm>
            <a:off x="8173275" y="365775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29"/>
          <p:cNvSpPr/>
          <p:nvPr/>
        </p:nvSpPr>
        <p:spPr>
          <a:xfrm>
            <a:off x="7759525" y="365775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29"/>
          <p:cNvSpPr/>
          <p:nvPr/>
        </p:nvSpPr>
        <p:spPr>
          <a:xfrm>
            <a:off x="7364250" y="365775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29"/>
          <p:cNvSpPr/>
          <p:nvPr/>
        </p:nvSpPr>
        <p:spPr>
          <a:xfrm>
            <a:off x="6143250" y="814050"/>
            <a:ext cx="2287525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1" name="Google Shape;2471;p29"/>
          <p:cNvGrpSpPr/>
          <p:nvPr/>
        </p:nvGrpSpPr>
        <p:grpSpPr>
          <a:xfrm rot="5400000">
            <a:off x="4373676" y="3969709"/>
            <a:ext cx="396454" cy="872114"/>
            <a:chOff x="6535363" y="3556934"/>
            <a:chExt cx="396454" cy="872114"/>
          </a:xfrm>
        </p:grpSpPr>
        <p:sp>
          <p:nvSpPr>
            <p:cNvPr id="2472" name="Google Shape;2472;p29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9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9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9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9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9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9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9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9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9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9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9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9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9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9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30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30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30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30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30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0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494" name="Google Shape;2494;p30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495" name="Google Shape;2495;p30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496" name="Google Shape;2496;p30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497" name="Google Shape;2497;p30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8" name="Google Shape;2498;p30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499" name="Google Shape;2499;p30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0" name="Google Shape;2500;p30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501" name="Google Shape;2501;p30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30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30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30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30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30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30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30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30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30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30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30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30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30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30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30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30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30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30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30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30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30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30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30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30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30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30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30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30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30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30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30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30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30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58" name="Google Shape;2558;p30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559" name="Google Shape;2559;p30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0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0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0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0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0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0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9" name="Google Shape;2569;p30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0" name="Google Shape;2570;p30"/>
          <p:cNvGrpSpPr/>
          <p:nvPr/>
        </p:nvGrpSpPr>
        <p:grpSpPr>
          <a:xfrm rot="10800000">
            <a:off x="684682" y="4474190"/>
            <a:ext cx="913818" cy="258606"/>
            <a:chOff x="6405294" y="1161348"/>
            <a:chExt cx="913818" cy="258606"/>
          </a:xfrm>
        </p:grpSpPr>
        <p:sp>
          <p:nvSpPr>
            <p:cNvPr id="2571" name="Google Shape;2571;p30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0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0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0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0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6" name="Google Shape;2576;p30"/>
          <p:cNvGrpSpPr/>
          <p:nvPr/>
        </p:nvGrpSpPr>
        <p:grpSpPr>
          <a:xfrm rot="5400000">
            <a:off x="1145842" y="830943"/>
            <a:ext cx="228248" cy="872114"/>
            <a:chOff x="6535363" y="3556934"/>
            <a:chExt cx="228248" cy="872114"/>
          </a:xfrm>
        </p:grpSpPr>
        <p:sp>
          <p:nvSpPr>
            <p:cNvPr id="2577" name="Google Shape;2577;p30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0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0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0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0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0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0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0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0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0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7" name="Google Shape;2587;p30"/>
          <p:cNvSpPr/>
          <p:nvPr/>
        </p:nvSpPr>
        <p:spPr>
          <a:xfrm>
            <a:off x="5486138" y="707950"/>
            <a:ext cx="2937868" cy="160216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146" name="Google Shape;146;p4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4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148" name="Google Shape;148;p4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" name="Google Shape;20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grpSp>
        <p:nvGrpSpPr>
          <p:cNvPr id="209" name="Google Shape;209;p4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10" name="Google Shape;210;p4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4"/>
          <p:cNvSpPr/>
          <p:nvPr/>
        </p:nvSpPr>
        <p:spPr>
          <a:xfrm>
            <a:off x="5486138" y="707950"/>
            <a:ext cx="2937868" cy="160216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_1_1_1_2"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31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31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3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31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31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31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595" name="Google Shape;2595;p31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596" name="Google Shape;2596;p31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597" name="Google Shape;2597;p31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598" name="Google Shape;2598;p31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9" name="Google Shape;2599;p31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600" name="Google Shape;2600;p31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1" name="Google Shape;2601;p31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602" name="Google Shape;2602;p31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31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31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31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31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31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31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31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31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31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31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31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31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31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31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31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31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31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31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31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31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31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31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31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31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31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31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31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31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31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59" name="Google Shape;2659;p31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660" name="Google Shape;2660;p31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1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0" name="Google Shape;2670;p31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1" name="Google Shape;2671;p31"/>
          <p:cNvSpPr txBox="1"/>
          <p:nvPr>
            <p:ph idx="1" type="subTitle"/>
          </p:nvPr>
        </p:nvSpPr>
        <p:spPr>
          <a:xfrm>
            <a:off x="1510763" y="3107032"/>
            <a:ext cx="2034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672" name="Google Shape;2672;p31"/>
          <p:cNvSpPr txBox="1"/>
          <p:nvPr>
            <p:ph idx="2" type="subTitle"/>
          </p:nvPr>
        </p:nvSpPr>
        <p:spPr>
          <a:xfrm>
            <a:off x="1510775" y="3435950"/>
            <a:ext cx="2034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3" name="Google Shape;2673;p31"/>
          <p:cNvSpPr txBox="1"/>
          <p:nvPr>
            <p:ph idx="3" type="subTitle"/>
          </p:nvPr>
        </p:nvSpPr>
        <p:spPr>
          <a:xfrm>
            <a:off x="5279638" y="3107032"/>
            <a:ext cx="2034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674" name="Google Shape;2674;p31"/>
          <p:cNvSpPr txBox="1"/>
          <p:nvPr>
            <p:ph idx="4" type="subTitle"/>
          </p:nvPr>
        </p:nvSpPr>
        <p:spPr>
          <a:xfrm>
            <a:off x="5279650" y="3435950"/>
            <a:ext cx="2034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_1_1_2_1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2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3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32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32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32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681" name="Google Shape;2681;p32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682" name="Google Shape;2682;p32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683" name="Google Shape;2683;p32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4" name="Google Shape;2684;p32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685" name="Google Shape;2685;p32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6" name="Google Shape;2686;p32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687" name="Google Shape;2687;p32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32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32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32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32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32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32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32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32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32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32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32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32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2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2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2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32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32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32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32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32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32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32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32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32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32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32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32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32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32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32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32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32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32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32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32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32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32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32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32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32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32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32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32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32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32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32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32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32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32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32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32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32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32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32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32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32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44" name="Google Shape;2744;p32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32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2746" name="Google Shape;2746;p32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747" name="Google Shape;2747;p32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2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2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2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2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2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2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2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2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2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7" name="Google Shape;2757;p32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8" name="Google Shape;2758;p32"/>
          <p:cNvSpPr txBox="1"/>
          <p:nvPr>
            <p:ph idx="1" type="subTitle"/>
          </p:nvPr>
        </p:nvSpPr>
        <p:spPr>
          <a:xfrm>
            <a:off x="5072229" y="3101579"/>
            <a:ext cx="2684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759" name="Google Shape;2759;p32"/>
          <p:cNvSpPr txBox="1"/>
          <p:nvPr>
            <p:ph idx="2" type="subTitle"/>
          </p:nvPr>
        </p:nvSpPr>
        <p:spPr>
          <a:xfrm>
            <a:off x="5072245" y="3423422"/>
            <a:ext cx="2684700" cy="7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0" name="Google Shape;2760;p32"/>
          <p:cNvSpPr txBox="1"/>
          <p:nvPr>
            <p:ph idx="3" type="subTitle"/>
          </p:nvPr>
        </p:nvSpPr>
        <p:spPr>
          <a:xfrm>
            <a:off x="5072229" y="1585025"/>
            <a:ext cx="2684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761" name="Google Shape;2761;p32"/>
          <p:cNvSpPr txBox="1"/>
          <p:nvPr>
            <p:ph idx="4" type="subTitle"/>
          </p:nvPr>
        </p:nvSpPr>
        <p:spPr>
          <a:xfrm>
            <a:off x="5072245" y="1906869"/>
            <a:ext cx="2684700" cy="7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62" name="Google Shape;2762;p32"/>
          <p:cNvSpPr/>
          <p:nvPr/>
        </p:nvSpPr>
        <p:spPr>
          <a:xfrm flipH="1" rot="10800000">
            <a:off x="7787298" y="4059758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3" name="Google Shape;2763;p32"/>
          <p:cNvGrpSpPr/>
          <p:nvPr/>
        </p:nvGrpSpPr>
        <p:grpSpPr>
          <a:xfrm flipH="1" rot="5400000">
            <a:off x="6994604" y="3943620"/>
            <a:ext cx="39011" cy="1320772"/>
            <a:chOff x="8329354" y="1211030"/>
            <a:chExt cx="39011" cy="1320772"/>
          </a:xfrm>
        </p:grpSpPr>
        <p:sp>
          <p:nvSpPr>
            <p:cNvPr id="2764" name="Google Shape;2764;p32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2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2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2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2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2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2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2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_1_1_1_2_1_1"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33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33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775" name="Google Shape;2775;p33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3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3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33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33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780" name="Google Shape;2780;p33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781" name="Google Shape;2781;p33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782" name="Google Shape;2782;p33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3" name="Google Shape;2783;p33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784" name="Google Shape;2784;p33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5" name="Google Shape;2785;p33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786" name="Google Shape;2786;p33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33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33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33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33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33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33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33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33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33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33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33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33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33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33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33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33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33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33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33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33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33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33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33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33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33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33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33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33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33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33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33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33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33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33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33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33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33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33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33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33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33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33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33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33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33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33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33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33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33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33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33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33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33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33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33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33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43" name="Google Shape;2843;p33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844" name="Google Shape;2844;p33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3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3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3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3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3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3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3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3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3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4" name="Google Shape;2854;p33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5" name="Google Shape;2855;p33"/>
          <p:cNvSpPr txBox="1"/>
          <p:nvPr>
            <p:ph idx="1" type="subTitle"/>
          </p:nvPr>
        </p:nvSpPr>
        <p:spPr>
          <a:xfrm>
            <a:off x="1763229" y="1986412"/>
            <a:ext cx="26847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856" name="Google Shape;2856;p33"/>
          <p:cNvSpPr txBox="1"/>
          <p:nvPr>
            <p:ph idx="2" type="subTitle"/>
          </p:nvPr>
        </p:nvSpPr>
        <p:spPr>
          <a:xfrm>
            <a:off x="1763250" y="2308265"/>
            <a:ext cx="26847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57" name="Google Shape;2857;p33"/>
          <p:cNvSpPr txBox="1"/>
          <p:nvPr>
            <p:ph idx="3" type="subTitle"/>
          </p:nvPr>
        </p:nvSpPr>
        <p:spPr>
          <a:xfrm>
            <a:off x="4695929" y="1986408"/>
            <a:ext cx="26847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2858" name="Google Shape;2858;p33"/>
          <p:cNvSpPr txBox="1"/>
          <p:nvPr>
            <p:ph idx="4" type="subTitle"/>
          </p:nvPr>
        </p:nvSpPr>
        <p:spPr>
          <a:xfrm>
            <a:off x="4695950" y="2308258"/>
            <a:ext cx="26847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59" name="Google Shape;2859;p33"/>
          <p:cNvSpPr/>
          <p:nvPr/>
        </p:nvSpPr>
        <p:spPr>
          <a:xfrm flipH="1" rot="10800000">
            <a:off x="7787298" y="4059758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0" name="Google Shape;2860;p33"/>
          <p:cNvGrpSpPr/>
          <p:nvPr/>
        </p:nvGrpSpPr>
        <p:grpSpPr>
          <a:xfrm flipH="1" rot="5400000">
            <a:off x="6994604" y="3943620"/>
            <a:ext cx="39011" cy="1320772"/>
            <a:chOff x="8329354" y="1211030"/>
            <a:chExt cx="39011" cy="1320772"/>
          </a:xfrm>
        </p:grpSpPr>
        <p:sp>
          <p:nvSpPr>
            <p:cNvPr id="2861" name="Google Shape;2861;p33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3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_1_1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34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3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34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34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34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34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76" name="Google Shape;2876;p34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77" name="Google Shape;2877;p34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78" name="Google Shape;2878;p34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79" name="Google Shape;2879;p34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0" name="Google Shape;2880;p34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881" name="Google Shape;2881;p34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2" name="Google Shape;2882;p34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883" name="Google Shape;2883;p34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34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34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34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34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34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34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34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34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34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34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34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34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34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34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34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34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34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34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34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34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34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34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34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34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34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34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34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34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34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34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34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34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34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34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34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34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34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34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34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34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34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34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34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4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34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34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34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34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34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34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34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34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34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34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34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34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40" name="Google Shape;2940;p34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941" name="Google Shape;2941;p34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4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4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1" name="Google Shape;2951;p34"/>
          <p:cNvSpPr txBox="1"/>
          <p:nvPr>
            <p:ph idx="1" type="subTitle"/>
          </p:nvPr>
        </p:nvSpPr>
        <p:spPr>
          <a:xfrm>
            <a:off x="720000" y="2653825"/>
            <a:ext cx="28044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52" name="Google Shape;2952;p34"/>
          <p:cNvSpPr txBox="1"/>
          <p:nvPr>
            <p:ph type="title"/>
          </p:nvPr>
        </p:nvSpPr>
        <p:spPr>
          <a:xfrm>
            <a:off x="720000" y="1555800"/>
            <a:ext cx="28044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_1_1_1_1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35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35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35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35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35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35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960" name="Google Shape;2960;p35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961" name="Google Shape;2961;p35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962" name="Google Shape;2962;p35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963" name="Google Shape;2963;p35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4" name="Google Shape;2964;p35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965" name="Google Shape;2965;p35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6" name="Google Shape;2966;p35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967" name="Google Shape;2967;p35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35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35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35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35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35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35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35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35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35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5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5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5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35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35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5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5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5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5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5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5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5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5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5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5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5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5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5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5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5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5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5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5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5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35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35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35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35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35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35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35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35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35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35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35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35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35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35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35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35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35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35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35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35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35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35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35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24" name="Google Shape;3024;p35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025" name="Google Shape;3025;p35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5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5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5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5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5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5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5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5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5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5" name="Google Shape;3035;p35"/>
          <p:cNvSpPr txBox="1"/>
          <p:nvPr>
            <p:ph idx="1" type="subTitle"/>
          </p:nvPr>
        </p:nvSpPr>
        <p:spPr>
          <a:xfrm>
            <a:off x="5415825" y="2653838"/>
            <a:ext cx="28044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36" name="Google Shape;3036;p35"/>
          <p:cNvSpPr txBox="1"/>
          <p:nvPr>
            <p:ph type="title"/>
          </p:nvPr>
        </p:nvSpPr>
        <p:spPr>
          <a:xfrm>
            <a:off x="5415825" y="1555813"/>
            <a:ext cx="28044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37" name="Google Shape;3037;p35"/>
          <p:cNvGrpSpPr/>
          <p:nvPr/>
        </p:nvGrpSpPr>
        <p:grpSpPr>
          <a:xfrm>
            <a:off x="5168716" y="539993"/>
            <a:ext cx="1042893" cy="313498"/>
            <a:chOff x="5342666" y="4429368"/>
            <a:chExt cx="1042893" cy="313498"/>
          </a:xfrm>
        </p:grpSpPr>
        <p:sp>
          <p:nvSpPr>
            <p:cNvPr id="3038" name="Google Shape;3038;p35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5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5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5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5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_1_1_1_1"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36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3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36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36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36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36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050" name="Google Shape;3050;p36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051" name="Google Shape;3051;p36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052" name="Google Shape;3052;p36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053" name="Google Shape;3053;p36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4" name="Google Shape;3054;p36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055" name="Google Shape;3055;p36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56" name="Google Shape;3056;p36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057" name="Google Shape;3057;p36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36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36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36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36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36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36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36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36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36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36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36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36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36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36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36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36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36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36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36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36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36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36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36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36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36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36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36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36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36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36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36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36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36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36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36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36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36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36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36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36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36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36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36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36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36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36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36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36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36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36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36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36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36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36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36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36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14" name="Google Shape;3114;p36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115" name="Google Shape;3115;p36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6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6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6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6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6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6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6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6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6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5" name="Google Shape;3125;p36"/>
          <p:cNvSpPr txBox="1"/>
          <p:nvPr>
            <p:ph idx="1" type="subTitle"/>
          </p:nvPr>
        </p:nvSpPr>
        <p:spPr>
          <a:xfrm>
            <a:off x="720000" y="2653838"/>
            <a:ext cx="28044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26" name="Google Shape;3126;p36"/>
          <p:cNvSpPr txBox="1"/>
          <p:nvPr>
            <p:ph type="title"/>
          </p:nvPr>
        </p:nvSpPr>
        <p:spPr>
          <a:xfrm>
            <a:off x="720000" y="1555813"/>
            <a:ext cx="28044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127" name="Google Shape;3127;p36"/>
          <p:cNvGrpSpPr/>
          <p:nvPr/>
        </p:nvGrpSpPr>
        <p:grpSpPr>
          <a:xfrm>
            <a:off x="2471392" y="443457"/>
            <a:ext cx="1279103" cy="419388"/>
            <a:chOff x="2471392" y="443457"/>
            <a:chExt cx="1279103" cy="419388"/>
          </a:xfrm>
        </p:grpSpPr>
        <p:sp>
          <p:nvSpPr>
            <p:cNvPr id="3128" name="Google Shape;3128;p36"/>
            <p:cNvSpPr/>
            <p:nvPr/>
          </p:nvSpPr>
          <p:spPr>
            <a:xfrm>
              <a:off x="3510395" y="443457"/>
              <a:ext cx="240100" cy="419388"/>
            </a:xfrm>
            <a:custGeom>
              <a:rect b="b" l="l" r="r" t="t"/>
              <a:pathLst>
                <a:path extrusionOk="0" h="13062" w="7478">
                  <a:moveTo>
                    <a:pt x="1" y="0"/>
                  </a:moveTo>
                  <a:lnTo>
                    <a:pt x="1" y="13061"/>
                  </a:lnTo>
                  <a:lnTo>
                    <a:pt x="7478" y="65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6"/>
            <p:cNvSpPr/>
            <p:nvPr/>
          </p:nvSpPr>
          <p:spPr>
            <a:xfrm>
              <a:off x="2979415" y="443457"/>
              <a:ext cx="240485" cy="419388"/>
            </a:xfrm>
            <a:custGeom>
              <a:rect b="b" l="l" r="r" t="t"/>
              <a:pathLst>
                <a:path extrusionOk="0" h="13062" w="7490">
                  <a:moveTo>
                    <a:pt x="1" y="0"/>
                  </a:moveTo>
                  <a:lnTo>
                    <a:pt x="1" y="13061"/>
                  </a:lnTo>
                  <a:lnTo>
                    <a:pt x="7490" y="65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6"/>
            <p:cNvSpPr/>
            <p:nvPr/>
          </p:nvSpPr>
          <p:spPr>
            <a:xfrm>
              <a:off x="2471392" y="443457"/>
              <a:ext cx="240485" cy="419388"/>
            </a:xfrm>
            <a:custGeom>
              <a:rect b="b" l="l" r="r" t="t"/>
              <a:pathLst>
                <a:path extrusionOk="0" h="13062" w="7490">
                  <a:moveTo>
                    <a:pt x="1" y="0"/>
                  </a:moveTo>
                  <a:lnTo>
                    <a:pt x="1" y="13061"/>
                  </a:lnTo>
                  <a:lnTo>
                    <a:pt x="7490" y="65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1" name="Google Shape;3131;p36"/>
          <p:cNvGrpSpPr/>
          <p:nvPr/>
        </p:nvGrpSpPr>
        <p:grpSpPr>
          <a:xfrm>
            <a:off x="4573075" y="1967838"/>
            <a:ext cx="1056838" cy="1267150"/>
            <a:chOff x="4344475" y="1967838"/>
            <a:chExt cx="1056838" cy="1267150"/>
          </a:xfrm>
        </p:grpSpPr>
        <p:sp>
          <p:nvSpPr>
            <p:cNvPr id="3132" name="Google Shape;3132;p36"/>
            <p:cNvSpPr/>
            <p:nvPr/>
          </p:nvSpPr>
          <p:spPr>
            <a:xfrm>
              <a:off x="4344475" y="1967838"/>
              <a:ext cx="600700" cy="1267150"/>
            </a:xfrm>
            <a:custGeom>
              <a:rect b="b" l="l" r="r" t="t"/>
              <a:pathLst>
                <a:path extrusionOk="0" h="50686" w="24028">
                  <a:moveTo>
                    <a:pt x="23944" y="1"/>
                  </a:moveTo>
                  <a:cubicBezTo>
                    <a:pt x="10526" y="751"/>
                    <a:pt x="1" y="11883"/>
                    <a:pt x="1" y="25337"/>
                  </a:cubicBezTo>
                  <a:cubicBezTo>
                    <a:pt x="1" y="38803"/>
                    <a:pt x="10526" y="49924"/>
                    <a:pt x="23944" y="50686"/>
                  </a:cubicBezTo>
                  <a:lnTo>
                    <a:pt x="24028" y="49305"/>
                  </a:lnTo>
                  <a:cubicBezTo>
                    <a:pt x="11324" y="48590"/>
                    <a:pt x="1382" y="38065"/>
                    <a:pt x="1382" y="25337"/>
                  </a:cubicBezTo>
                  <a:cubicBezTo>
                    <a:pt x="1382" y="12622"/>
                    <a:pt x="11324" y="2096"/>
                    <a:pt x="24028" y="1382"/>
                  </a:cubicBezTo>
                  <a:lnTo>
                    <a:pt x="23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6"/>
            <p:cNvSpPr/>
            <p:nvPr/>
          </p:nvSpPr>
          <p:spPr>
            <a:xfrm rot="5400000">
              <a:off x="4538075" y="2189888"/>
              <a:ext cx="903425" cy="823050"/>
            </a:xfrm>
            <a:custGeom>
              <a:rect b="b" l="l" r="r" t="t"/>
              <a:pathLst>
                <a:path extrusionOk="0" h="32922" w="36137">
                  <a:moveTo>
                    <a:pt x="18068" y="0"/>
                  </a:moveTo>
                  <a:cubicBezTo>
                    <a:pt x="13857" y="0"/>
                    <a:pt x="9645" y="1608"/>
                    <a:pt x="6430" y="4823"/>
                  </a:cubicBezTo>
                  <a:cubicBezTo>
                    <a:pt x="1" y="11252"/>
                    <a:pt x="1" y="21670"/>
                    <a:pt x="6430" y="28099"/>
                  </a:cubicBezTo>
                  <a:cubicBezTo>
                    <a:pt x="9645" y="31314"/>
                    <a:pt x="13857" y="32921"/>
                    <a:pt x="18068" y="32921"/>
                  </a:cubicBezTo>
                  <a:cubicBezTo>
                    <a:pt x="22280" y="32921"/>
                    <a:pt x="26492" y="31314"/>
                    <a:pt x="29707" y="28099"/>
                  </a:cubicBezTo>
                  <a:cubicBezTo>
                    <a:pt x="36136" y="21670"/>
                    <a:pt x="36136" y="11252"/>
                    <a:pt x="29707" y="4823"/>
                  </a:cubicBezTo>
                  <a:cubicBezTo>
                    <a:pt x="26492" y="1608"/>
                    <a:pt x="22280" y="0"/>
                    <a:pt x="18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4" name="Google Shape;3134;p36"/>
          <p:cNvGrpSpPr/>
          <p:nvPr/>
        </p:nvGrpSpPr>
        <p:grpSpPr>
          <a:xfrm>
            <a:off x="5754097" y="1093737"/>
            <a:ext cx="2936179" cy="2956032"/>
            <a:chOff x="5396460" y="1093737"/>
            <a:chExt cx="2936179" cy="2956032"/>
          </a:xfrm>
        </p:grpSpPr>
        <p:sp>
          <p:nvSpPr>
            <p:cNvPr id="3135" name="Google Shape;3135;p36"/>
            <p:cNvSpPr/>
            <p:nvPr/>
          </p:nvSpPr>
          <p:spPr>
            <a:xfrm flipH="1" rot="7909547">
              <a:off x="5757962" y="1591928"/>
              <a:ext cx="2213174" cy="1959650"/>
            </a:xfrm>
            <a:custGeom>
              <a:rect b="b" l="l" r="r" t="t"/>
              <a:pathLst>
                <a:path extrusionOk="0" h="78394" w="88536">
                  <a:moveTo>
                    <a:pt x="33419" y="0"/>
                  </a:moveTo>
                  <a:cubicBezTo>
                    <a:pt x="21486" y="0"/>
                    <a:pt x="9535" y="4228"/>
                    <a:pt x="1" y="12755"/>
                  </a:cubicBezTo>
                  <a:lnTo>
                    <a:pt x="917" y="13779"/>
                  </a:lnTo>
                  <a:cubicBezTo>
                    <a:pt x="10196" y="5490"/>
                    <a:pt x="21819" y="1379"/>
                    <a:pt x="33424" y="1379"/>
                  </a:cubicBezTo>
                  <a:cubicBezTo>
                    <a:pt x="45958" y="1379"/>
                    <a:pt x="58471" y="6175"/>
                    <a:pt x="67985" y="15684"/>
                  </a:cubicBezTo>
                  <a:cubicBezTo>
                    <a:pt x="84535" y="32245"/>
                    <a:pt x="87023" y="58284"/>
                    <a:pt x="73915" y="77620"/>
                  </a:cubicBezTo>
                  <a:lnTo>
                    <a:pt x="75058" y="78394"/>
                  </a:lnTo>
                  <a:cubicBezTo>
                    <a:pt x="88536" y="58510"/>
                    <a:pt x="85976" y="31721"/>
                    <a:pt x="68962" y="14719"/>
                  </a:cubicBezTo>
                  <a:cubicBezTo>
                    <a:pt x="59185" y="4937"/>
                    <a:pt x="46313" y="0"/>
                    <a:pt x="33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6"/>
            <p:cNvSpPr/>
            <p:nvPr/>
          </p:nvSpPr>
          <p:spPr>
            <a:xfrm flipH="1" rot="7909547">
              <a:off x="6805998" y="3572395"/>
              <a:ext cx="297645" cy="297070"/>
            </a:xfrm>
            <a:custGeom>
              <a:rect b="b" l="l" r="r" t="t"/>
              <a:pathLst>
                <a:path extrusionOk="0" h="11884" w="11907">
                  <a:moveTo>
                    <a:pt x="5954" y="1"/>
                  </a:moveTo>
                  <a:cubicBezTo>
                    <a:pt x="2656" y="1"/>
                    <a:pt x="1" y="2656"/>
                    <a:pt x="1" y="5942"/>
                  </a:cubicBezTo>
                  <a:cubicBezTo>
                    <a:pt x="1" y="9216"/>
                    <a:pt x="2656" y="11883"/>
                    <a:pt x="5954" y="11883"/>
                  </a:cubicBezTo>
                  <a:cubicBezTo>
                    <a:pt x="9240" y="11883"/>
                    <a:pt x="11907" y="9216"/>
                    <a:pt x="11883" y="5942"/>
                  </a:cubicBezTo>
                  <a:cubicBezTo>
                    <a:pt x="11883" y="2668"/>
                    <a:pt x="9240" y="1"/>
                    <a:pt x="5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7" name="Google Shape;3137;p36"/>
          <p:cNvGrpSpPr/>
          <p:nvPr/>
        </p:nvGrpSpPr>
        <p:grpSpPr>
          <a:xfrm>
            <a:off x="6893001" y="2135697"/>
            <a:ext cx="396454" cy="872114"/>
            <a:chOff x="6535363" y="3556934"/>
            <a:chExt cx="396454" cy="872114"/>
          </a:xfrm>
        </p:grpSpPr>
        <p:sp>
          <p:nvSpPr>
            <p:cNvPr id="3138" name="Google Shape;3138;p36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6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6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6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6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6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6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6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6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6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6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6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6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6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6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_1_1_1_2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37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3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37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37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37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37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60" name="Google Shape;3160;p37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61" name="Google Shape;3161;p37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62" name="Google Shape;3162;p37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63" name="Google Shape;3163;p37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4" name="Google Shape;3164;p37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165" name="Google Shape;3165;p37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66" name="Google Shape;3166;p37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167" name="Google Shape;3167;p37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7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7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7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7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7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7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7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7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7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7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37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37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37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37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37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37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37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37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37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37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37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37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37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37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37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37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37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37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37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37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37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37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37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37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37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37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37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24" name="Google Shape;3224;p37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225" name="Google Shape;3225;p37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7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7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7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7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7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7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7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7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7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5" name="Google Shape;3235;p37"/>
          <p:cNvSpPr txBox="1"/>
          <p:nvPr>
            <p:ph idx="1" type="subTitle"/>
          </p:nvPr>
        </p:nvSpPr>
        <p:spPr>
          <a:xfrm>
            <a:off x="1340300" y="2788663"/>
            <a:ext cx="3179100" cy="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36" name="Google Shape;3236;p37"/>
          <p:cNvSpPr txBox="1"/>
          <p:nvPr>
            <p:ph type="title"/>
          </p:nvPr>
        </p:nvSpPr>
        <p:spPr>
          <a:xfrm>
            <a:off x="1340300" y="1754863"/>
            <a:ext cx="31791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_1_1_1_2_1"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38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38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240" name="Google Shape;3240;p38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3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38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38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38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245" name="Google Shape;3245;p38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246" name="Google Shape;3246;p38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247" name="Google Shape;3247;p38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8" name="Google Shape;3248;p38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249" name="Google Shape;3249;p38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0" name="Google Shape;3250;p38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251" name="Google Shape;3251;p38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38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38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38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38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38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38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38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38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38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38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38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38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38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38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38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38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38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38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38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38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38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38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38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38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38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38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38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38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38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38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38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38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38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38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38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38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38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38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38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38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38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38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38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38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38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38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38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38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38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38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38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38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38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38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38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38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08" name="Google Shape;3308;p38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309" name="Google Shape;3309;p38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8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8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8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8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8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8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8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8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8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9" name="Google Shape;3319;p38"/>
          <p:cNvSpPr txBox="1"/>
          <p:nvPr>
            <p:ph idx="1" type="subTitle"/>
          </p:nvPr>
        </p:nvSpPr>
        <p:spPr>
          <a:xfrm>
            <a:off x="4836050" y="2886775"/>
            <a:ext cx="3436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20" name="Google Shape;3320;p38"/>
          <p:cNvSpPr txBox="1"/>
          <p:nvPr>
            <p:ph type="title"/>
          </p:nvPr>
        </p:nvSpPr>
        <p:spPr>
          <a:xfrm>
            <a:off x="4836050" y="1427525"/>
            <a:ext cx="34365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_1_1_1_2_1_1"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39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3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3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39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39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27" name="Google Shape;3327;p39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28" name="Google Shape;3328;p39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329" name="Google Shape;3329;p39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0" name="Google Shape;3330;p39"/>
          <p:cNvGrpSpPr/>
          <p:nvPr/>
        </p:nvGrpSpPr>
        <p:grpSpPr>
          <a:xfrm>
            <a:off x="127501" y="219934"/>
            <a:ext cx="8474088" cy="4703620"/>
            <a:chOff x="176201" y="216722"/>
            <a:chExt cx="8474088" cy="4703620"/>
          </a:xfrm>
        </p:grpSpPr>
        <p:sp>
          <p:nvSpPr>
            <p:cNvPr id="3331" name="Google Shape;3331;p39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2" name="Google Shape;3332;p39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333" name="Google Shape;3333;p39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39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39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39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39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39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39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0" name="Google Shape;3390;p39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391" name="Google Shape;3391;p39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9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9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9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9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9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9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9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9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9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39"/>
          <p:cNvSpPr txBox="1"/>
          <p:nvPr>
            <p:ph idx="1" type="subTitle"/>
          </p:nvPr>
        </p:nvSpPr>
        <p:spPr>
          <a:xfrm>
            <a:off x="1888800" y="1942875"/>
            <a:ext cx="5366400" cy="20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2" name="Google Shape;3402;p39"/>
          <p:cNvSpPr txBox="1"/>
          <p:nvPr>
            <p:ph type="title"/>
          </p:nvPr>
        </p:nvSpPr>
        <p:spPr>
          <a:xfrm>
            <a:off x="1888800" y="1209975"/>
            <a:ext cx="53664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3" name="Google Shape;3403;p39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39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_1_1_2_1_1_1"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40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40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08" name="Google Shape;3408;p40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40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40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40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2" name="Google Shape;3412;p40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13" name="Google Shape;3413;p40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14" name="Google Shape;3414;p40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15" name="Google Shape;3415;p40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40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417" name="Google Shape;3417;p40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8" name="Google Shape;3418;p40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419" name="Google Shape;3419;p40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40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40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40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40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40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40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40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40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40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40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40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40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40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40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40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40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40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40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40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40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40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40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40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40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40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40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40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40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40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40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40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40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40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40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40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40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40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40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40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40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40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40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40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40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40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40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40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40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40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40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40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40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40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40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40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40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76" name="Google Shape;3476;p40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477" name="Google Shape;3477;p40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0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0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0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0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0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0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0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0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0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7" name="Google Shape;3487;p40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88" name="Google Shape;3488;p40"/>
          <p:cNvSpPr txBox="1"/>
          <p:nvPr>
            <p:ph idx="1" type="subTitle"/>
          </p:nvPr>
        </p:nvSpPr>
        <p:spPr>
          <a:xfrm>
            <a:off x="720000" y="115242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227" name="Google Shape;227;p5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8" name="Google Shape;228;p5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5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5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5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5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5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5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6" name="Google Shape;286;p5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7" name="Google Shape;287;p5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8" name="Google Shape;288;p5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89" name="Google Shape;289;p5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292" name="Google Shape;292;p5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3" name="Google Shape;293;p5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294" name="Google Shape;294;p5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5"/>
          <p:cNvSpPr txBox="1"/>
          <p:nvPr>
            <p:ph idx="1" type="subTitle"/>
          </p:nvPr>
        </p:nvSpPr>
        <p:spPr>
          <a:xfrm>
            <a:off x="1510763" y="2347070"/>
            <a:ext cx="2034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305" name="Google Shape;305;p5"/>
          <p:cNvSpPr txBox="1"/>
          <p:nvPr>
            <p:ph idx="2" type="subTitle"/>
          </p:nvPr>
        </p:nvSpPr>
        <p:spPr>
          <a:xfrm>
            <a:off x="1510775" y="2716812"/>
            <a:ext cx="20349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" name="Google Shape;306;p5"/>
          <p:cNvSpPr txBox="1"/>
          <p:nvPr>
            <p:ph idx="3" type="subTitle"/>
          </p:nvPr>
        </p:nvSpPr>
        <p:spPr>
          <a:xfrm>
            <a:off x="5279638" y="2347070"/>
            <a:ext cx="20349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  <p:sp>
        <p:nvSpPr>
          <p:cNvPr id="307" name="Google Shape;307;p5"/>
          <p:cNvSpPr txBox="1"/>
          <p:nvPr>
            <p:ph idx="4" type="subTitle"/>
          </p:nvPr>
        </p:nvSpPr>
        <p:spPr>
          <a:xfrm>
            <a:off x="5279650" y="2716812"/>
            <a:ext cx="2034900" cy="9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1_1_1_1_1_1_1_2_1_1_1_1"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41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41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92" name="Google Shape;3492;p41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41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4" name="Google Shape;3494;p4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41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6" name="Google Shape;3496;p41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97" name="Google Shape;3497;p41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98" name="Google Shape;3498;p41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499" name="Google Shape;3499;p41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0" name="Google Shape;3500;p41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501" name="Google Shape;3501;p41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02" name="Google Shape;3502;p41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503" name="Google Shape;3503;p41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41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41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41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41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41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41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41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41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41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41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41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41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41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41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41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41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41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41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41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41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41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41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41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41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41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41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41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41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41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41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41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41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41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41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41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41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41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41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41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41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41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41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41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41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41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41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41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41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41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41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41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41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41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41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41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41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60" name="Google Shape;3560;p41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561" name="Google Shape;3561;p41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1" name="Google Shape;3571;p41"/>
          <p:cNvSpPr txBox="1"/>
          <p:nvPr>
            <p:ph idx="1" type="subTitle"/>
          </p:nvPr>
        </p:nvSpPr>
        <p:spPr>
          <a:xfrm>
            <a:off x="5415825" y="2653838"/>
            <a:ext cx="28044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72" name="Google Shape;3572;p41"/>
          <p:cNvSpPr txBox="1"/>
          <p:nvPr>
            <p:ph type="title"/>
          </p:nvPr>
        </p:nvSpPr>
        <p:spPr>
          <a:xfrm>
            <a:off x="5415825" y="1555813"/>
            <a:ext cx="28044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6"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42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42">
            <a:hlinkClick action="ppaction://hlinksldjump" r:id="rId2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576" name="Google Shape;3576;p4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42">
            <a:hlinkClick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578" name="Google Shape;3578;p42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42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580" name="Google Shape;3580;p42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1" name="Google Shape;3581;p42">
            <a:hlinkClick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582" name="Google Shape;3582;p42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42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4" name="Google Shape;3584;p42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585" name="Google Shape;3585;p42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6" name="Google Shape;3586;p42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587" name="Google Shape;3587;p42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42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42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42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42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42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42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42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42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42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42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42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42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42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42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42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42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42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42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42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42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42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42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42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42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42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42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42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42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42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42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42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42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42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42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42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42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42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42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42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42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42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42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42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42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42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42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42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42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42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42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42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42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42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42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42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42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44" name="Google Shape;3644;p42"/>
          <p:cNvSpPr txBox="1"/>
          <p:nvPr>
            <p:ph type="title"/>
          </p:nvPr>
        </p:nvSpPr>
        <p:spPr>
          <a:xfrm flipH="1">
            <a:off x="2107588" y="1877813"/>
            <a:ext cx="243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45" name="Google Shape;3645;p42"/>
          <p:cNvSpPr txBox="1"/>
          <p:nvPr>
            <p:ph idx="1" type="subTitle"/>
          </p:nvPr>
        </p:nvSpPr>
        <p:spPr>
          <a:xfrm flipH="1">
            <a:off x="2107588" y="2430460"/>
            <a:ext cx="243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46" name="Google Shape;3646;p42"/>
          <p:cNvSpPr txBox="1"/>
          <p:nvPr>
            <p:ph hasCustomPrompt="1" idx="2" type="title"/>
          </p:nvPr>
        </p:nvSpPr>
        <p:spPr>
          <a:xfrm flipH="1">
            <a:off x="4879263" y="1644589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647" name="Google Shape;3647;p42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648" name="Google Shape;3648;p42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42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42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42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42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42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42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42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42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42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_1"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43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43">
            <a:hlinkClick action="ppaction://hlinksldjump" r:id="rId2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661" name="Google Shape;3661;p4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2" name="Google Shape;3662;p43">
            <a:hlinkClick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663" name="Google Shape;3663;p4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43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665" name="Google Shape;3665;p43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43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7" name="Google Shape;3667;p43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668" name="Google Shape;3668;p43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9" name="Google Shape;3669;p43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670" name="Google Shape;3670;p43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43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43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43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43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43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43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43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43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43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43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43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43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43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43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43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43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43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43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43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43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43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43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43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43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43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43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43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43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43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43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43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43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43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43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43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43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43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43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43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43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43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43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43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43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43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43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43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43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43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43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43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43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43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43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43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43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27" name="Google Shape;3727;p43"/>
          <p:cNvSpPr txBox="1"/>
          <p:nvPr>
            <p:ph type="title"/>
          </p:nvPr>
        </p:nvSpPr>
        <p:spPr>
          <a:xfrm flipH="1">
            <a:off x="2202588" y="2076588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28" name="Google Shape;3728;p43"/>
          <p:cNvSpPr txBox="1"/>
          <p:nvPr>
            <p:ph idx="1" type="subTitle"/>
          </p:nvPr>
        </p:nvSpPr>
        <p:spPr>
          <a:xfrm flipH="1">
            <a:off x="2202588" y="2629214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29" name="Google Shape;3729;p43"/>
          <p:cNvSpPr txBox="1"/>
          <p:nvPr>
            <p:ph hasCustomPrompt="1" idx="2" type="title"/>
          </p:nvPr>
        </p:nvSpPr>
        <p:spPr>
          <a:xfrm flipH="1">
            <a:off x="5133900" y="1847945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30" name="Google Shape;3730;p43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731" name="Google Shape;3731;p43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43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43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43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43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43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43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43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43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43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1" name="Google Shape;3741;p43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43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3743" name="Google Shape;3743;p43"/>
          <p:cNvGrpSpPr/>
          <p:nvPr/>
        </p:nvGrpSpPr>
        <p:grpSpPr>
          <a:xfrm rot="10800000">
            <a:off x="6813586" y="382759"/>
            <a:ext cx="1042893" cy="313498"/>
            <a:chOff x="5342666" y="4429368"/>
            <a:chExt cx="1042893" cy="313498"/>
          </a:xfrm>
        </p:grpSpPr>
        <p:sp>
          <p:nvSpPr>
            <p:cNvPr id="3744" name="Google Shape;3744;p43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43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43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43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43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9" name="Google Shape;3749;p43"/>
          <p:cNvSpPr/>
          <p:nvPr/>
        </p:nvSpPr>
        <p:spPr>
          <a:xfrm rot="10800000">
            <a:off x="713223" y="3969770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43"/>
          <p:cNvSpPr/>
          <p:nvPr/>
        </p:nvSpPr>
        <p:spPr>
          <a:xfrm>
            <a:off x="5842859" y="446579"/>
            <a:ext cx="725597" cy="185838"/>
          </a:xfrm>
          <a:custGeom>
            <a:rect b="b" l="l" r="r" t="t"/>
            <a:pathLst>
              <a:path extrusionOk="0" h="5788" w="22599">
                <a:moveTo>
                  <a:pt x="0" y="1"/>
                </a:moveTo>
                <a:lnTo>
                  <a:pt x="0" y="5787"/>
                </a:lnTo>
                <a:lnTo>
                  <a:pt x="22598" y="5787"/>
                </a:lnTo>
                <a:lnTo>
                  <a:pt x="22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1" name="Google Shape;3751;p43"/>
          <p:cNvGrpSpPr/>
          <p:nvPr/>
        </p:nvGrpSpPr>
        <p:grpSpPr>
          <a:xfrm rot="5400000">
            <a:off x="2064529" y="3880527"/>
            <a:ext cx="39011" cy="1320772"/>
            <a:chOff x="8329354" y="1211030"/>
            <a:chExt cx="39011" cy="1320772"/>
          </a:xfrm>
        </p:grpSpPr>
        <p:sp>
          <p:nvSpPr>
            <p:cNvPr id="3752" name="Google Shape;3752;p43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43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43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43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43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43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43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43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6_1_1"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44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44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763" name="Google Shape;3763;p44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4" name="Google Shape;3764;p44">
            <a:hlinkClick action="ppaction://hlinksldjump" r:id="rId2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765" name="Google Shape;3765;p4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6" name="Google Shape;3766;p44">
            <a:hlinkClick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767" name="Google Shape;3767;p44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8" name="Google Shape;3768;p44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769" name="Google Shape;3769;p44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0" name="Google Shape;3770;p44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1" name="Google Shape;3771;p44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772" name="Google Shape;3772;p44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3" name="Google Shape;3773;p44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774" name="Google Shape;3774;p44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44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44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44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44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44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44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44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44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44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44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44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44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44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44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44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44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44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44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44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44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44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44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44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44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44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44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44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44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44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44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44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44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44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44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44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44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44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44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44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44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44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44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44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44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44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44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44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44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44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44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44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44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44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44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44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44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31" name="Google Shape;3831;p44"/>
          <p:cNvSpPr txBox="1"/>
          <p:nvPr>
            <p:ph type="title"/>
          </p:nvPr>
        </p:nvSpPr>
        <p:spPr>
          <a:xfrm>
            <a:off x="4010100" y="2076588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32" name="Google Shape;3832;p44"/>
          <p:cNvSpPr txBox="1"/>
          <p:nvPr>
            <p:ph idx="1" type="subTitle"/>
          </p:nvPr>
        </p:nvSpPr>
        <p:spPr>
          <a:xfrm>
            <a:off x="4010100" y="2629214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33" name="Google Shape;3833;p44"/>
          <p:cNvSpPr txBox="1"/>
          <p:nvPr>
            <p:ph hasCustomPrompt="1" idx="2" type="title"/>
          </p:nvPr>
        </p:nvSpPr>
        <p:spPr>
          <a:xfrm>
            <a:off x="2202588" y="1847945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834" name="Google Shape;3834;p44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835" name="Google Shape;3835;p44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44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44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44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44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44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44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44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44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44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6_1_1_1"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45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45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848" name="Google Shape;3848;p45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9" name="Google Shape;3849;p45">
            <a:hlinkClick action="ppaction://hlinksldjump" r:id="rId2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850" name="Google Shape;3850;p45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1" name="Google Shape;3851;p45">
            <a:hlinkClick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852" name="Google Shape;3852;p45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3" name="Google Shape;3853;p45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854" name="Google Shape;3854;p45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5" name="Google Shape;3855;p45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6" name="Google Shape;3856;p45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857" name="Google Shape;3857;p45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58" name="Google Shape;3858;p45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859" name="Google Shape;3859;p45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45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45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45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45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45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45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45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45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45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45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45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45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45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45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45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45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45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45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45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45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45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45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45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45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45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45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45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45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45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45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45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45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45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45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45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45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45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45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45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45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45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45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45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45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45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45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45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45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45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45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45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45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45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45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45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45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16" name="Google Shape;3916;p45"/>
          <p:cNvSpPr txBox="1"/>
          <p:nvPr>
            <p:ph type="title"/>
          </p:nvPr>
        </p:nvSpPr>
        <p:spPr>
          <a:xfrm flipH="1">
            <a:off x="3106338" y="2714825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17" name="Google Shape;3917;p45"/>
          <p:cNvSpPr txBox="1"/>
          <p:nvPr>
            <p:ph idx="1" type="subTitle"/>
          </p:nvPr>
        </p:nvSpPr>
        <p:spPr>
          <a:xfrm flipH="1">
            <a:off x="3106338" y="3267452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18" name="Google Shape;3918;p45"/>
          <p:cNvSpPr txBox="1"/>
          <p:nvPr>
            <p:ph hasCustomPrompt="1" idx="2" type="title"/>
          </p:nvPr>
        </p:nvSpPr>
        <p:spPr>
          <a:xfrm flipH="1">
            <a:off x="3668250" y="1303347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9" name="Google Shape;3919;p45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920" name="Google Shape;3920;p45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45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45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45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45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45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0" name="Google Shape;3930;p45"/>
          <p:cNvSpPr/>
          <p:nvPr/>
        </p:nvSpPr>
        <p:spPr>
          <a:xfrm rot="-8267787">
            <a:off x="1011143" y="992319"/>
            <a:ext cx="656683" cy="598505"/>
          </a:xfrm>
          <a:custGeom>
            <a:rect b="b" l="l" r="r" t="t"/>
            <a:pathLst>
              <a:path extrusionOk="0" h="23939" w="26266">
                <a:moveTo>
                  <a:pt x="13133" y="1"/>
                </a:moveTo>
                <a:cubicBezTo>
                  <a:pt x="10070" y="1"/>
                  <a:pt x="7007" y="1171"/>
                  <a:pt x="4668" y="3510"/>
                </a:cubicBezTo>
                <a:cubicBezTo>
                  <a:pt x="1" y="8178"/>
                  <a:pt x="1" y="15762"/>
                  <a:pt x="4668" y="20429"/>
                </a:cubicBezTo>
                <a:cubicBezTo>
                  <a:pt x="7007" y="22769"/>
                  <a:pt x="10070" y="23938"/>
                  <a:pt x="13133" y="23938"/>
                </a:cubicBezTo>
                <a:cubicBezTo>
                  <a:pt x="16196" y="23938"/>
                  <a:pt x="19259" y="22769"/>
                  <a:pt x="21599" y="20429"/>
                </a:cubicBezTo>
                <a:cubicBezTo>
                  <a:pt x="26266" y="15762"/>
                  <a:pt x="26266" y="8178"/>
                  <a:pt x="21599" y="3510"/>
                </a:cubicBezTo>
                <a:cubicBezTo>
                  <a:pt x="19259" y="1171"/>
                  <a:pt x="16196" y="1"/>
                  <a:pt x="13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1" name="Google Shape;3931;p45"/>
          <p:cNvGrpSpPr/>
          <p:nvPr/>
        </p:nvGrpSpPr>
        <p:grpSpPr>
          <a:xfrm rot="10800000">
            <a:off x="1746941" y="1162033"/>
            <a:ext cx="913818" cy="258606"/>
            <a:chOff x="6405294" y="1161348"/>
            <a:chExt cx="913818" cy="258606"/>
          </a:xfrm>
        </p:grpSpPr>
        <p:sp>
          <p:nvSpPr>
            <p:cNvPr id="3932" name="Google Shape;3932;p45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45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45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45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45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7" name="Google Shape;3937;p45"/>
          <p:cNvSpPr/>
          <p:nvPr/>
        </p:nvSpPr>
        <p:spPr>
          <a:xfrm rot="10800000">
            <a:off x="713219" y="665088"/>
            <a:ext cx="1252500" cy="1252500"/>
          </a:xfrm>
          <a:prstGeom prst="arc">
            <a:avLst>
              <a:gd fmla="val 16200000" name="adj1"/>
              <a:gd fmla="val 525077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45"/>
          <p:cNvSpPr/>
          <p:nvPr/>
        </p:nvSpPr>
        <p:spPr>
          <a:xfrm rot="5400000">
            <a:off x="7704224" y="3955406"/>
            <a:ext cx="333400" cy="963793"/>
          </a:xfrm>
          <a:custGeom>
            <a:rect b="b" l="l" r="r" t="t"/>
            <a:pathLst>
              <a:path extrusionOk="0" h="13336" w="13336">
                <a:moveTo>
                  <a:pt x="1" y="1"/>
                </a:moveTo>
                <a:lnTo>
                  <a:pt x="1" y="13336"/>
                </a:lnTo>
                <a:lnTo>
                  <a:pt x="13336" y="13336"/>
                </a:lnTo>
                <a:lnTo>
                  <a:pt x="133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9" name="Google Shape;3939;p45"/>
          <p:cNvGrpSpPr/>
          <p:nvPr/>
        </p:nvGrpSpPr>
        <p:grpSpPr>
          <a:xfrm>
            <a:off x="8122375" y="3780192"/>
            <a:ext cx="308400" cy="679050"/>
            <a:chOff x="720000" y="3924450"/>
            <a:chExt cx="308400" cy="679050"/>
          </a:xfrm>
        </p:grpSpPr>
        <p:sp>
          <p:nvSpPr>
            <p:cNvPr id="3940" name="Google Shape;3940;p45"/>
            <p:cNvSpPr/>
            <p:nvPr/>
          </p:nvSpPr>
          <p:spPr>
            <a:xfrm>
              <a:off x="981950" y="3924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2" y="1"/>
                    <a:pt x="59" y="362"/>
                    <a:pt x="24" y="847"/>
                  </a:cubicBezTo>
                  <a:cubicBezTo>
                    <a:pt x="0" y="1347"/>
                    <a:pt x="369" y="1776"/>
                    <a:pt x="869" y="1799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7" y="1802"/>
                    <a:pt x="1810" y="1422"/>
                    <a:pt x="1822" y="954"/>
                  </a:cubicBezTo>
                  <a:cubicBezTo>
                    <a:pt x="1858" y="466"/>
                    <a:pt x="1477" y="37"/>
                    <a:pt x="976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981950" y="4083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1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69" y="1765"/>
                    <a:pt x="869" y="1800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810" y="1429"/>
                    <a:pt x="1822" y="955"/>
                  </a:cubicBezTo>
                  <a:cubicBezTo>
                    <a:pt x="1858" y="455"/>
                    <a:pt x="1477" y="26"/>
                    <a:pt x="976" y="3"/>
                  </a:cubicBezTo>
                  <a:cubicBezTo>
                    <a:pt x="955" y="1"/>
                    <a:pt x="933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981950" y="4241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2" y="1"/>
                    <a:pt x="59" y="362"/>
                    <a:pt x="24" y="847"/>
                  </a:cubicBezTo>
                  <a:cubicBezTo>
                    <a:pt x="0" y="1347"/>
                    <a:pt x="369" y="1776"/>
                    <a:pt x="869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7" y="1802"/>
                    <a:pt x="1810" y="1422"/>
                    <a:pt x="1822" y="954"/>
                  </a:cubicBezTo>
                  <a:cubicBezTo>
                    <a:pt x="1858" y="466"/>
                    <a:pt x="1477" y="37"/>
                    <a:pt x="976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45"/>
            <p:cNvSpPr/>
            <p:nvPr/>
          </p:nvSpPr>
          <p:spPr>
            <a:xfrm>
              <a:off x="981950" y="4400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1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69" y="1765"/>
                    <a:pt x="869" y="1801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810" y="1429"/>
                    <a:pt x="1822" y="955"/>
                  </a:cubicBezTo>
                  <a:cubicBezTo>
                    <a:pt x="1858" y="455"/>
                    <a:pt x="1477" y="27"/>
                    <a:pt x="976" y="3"/>
                  </a:cubicBezTo>
                  <a:cubicBezTo>
                    <a:pt x="955" y="1"/>
                    <a:pt x="933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45"/>
            <p:cNvSpPr/>
            <p:nvPr/>
          </p:nvSpPr>
          <p:spPr>
            <a:xfrm>
              <a:off x="981950" y="4558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2" y="1"/>
                    <a:pt x="59" y="362"/>
                    <a:pt x="24" y="847"/>
                  </a:cubicBezTo>
                  <a:cubicBezTo>
                    <a:pt x="0" y="1347"/>
                    <a:pt x="369" y="1776"/>
                    <a:pt x="869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7" y="1802"/>
                    <a:pt x="1810" y="1422"/>
                    <a:pt x="1822" y="954"/>
                  </a:cubicBezTo>
                  <a:cubicBezTo>
                    <a:pt x="1858" y="466"/>
                    <a:pt x="1477" y="38"/>
                    <a:pt x="976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45"/>
            <p:cNvSpPr/>
            <p:nvPr/>
          </p:nvSpPr>
          <p:spPr>
            <a:xfrm>
              <a:off x="850975" y="3924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0" y="1347"/>
                    <a:pt x="370" y="1776"/>
                    <a:pt x="870" y="1799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6" y="1802"/>
                    <a:pt x="1799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45"/>
            <p:cNvSpPr/>
            <p:nvPr/>
          </p:nvSpPr>
          <p:spPr>
            <a:xfrm>
              <a:off x="850975" y="4083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70" y="1765"/>
                    <a:pt x="870" y="1800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799" y="1429"/>
                    <a:pt x="1822" y="955"/>
                  </a:cubicBezTo>
                  <a:cubicBezTo>
                    <a:pt x="1858" y="455"/>
                    <a:pt x="1489" y="26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45"/>
            <p:cNvSpPr/>
            <p:nvPr/>
          </p:nvSpPr>
          <p:spPr>
            <a:xfrm>
              <a:off x="850975" y="4241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0" y="1347"/>
                    <a:pt x="370" y="1776"/>
                    <a:pt x="870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6" y="1802"/>
                    <a:pt x="1799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45"/>
            <p:cNvSpPr/>
            <p:nvPr/>
          </p:nvSpPr>
          <p:spPr>
            <a:xfrm>
              <a:off x="850975" y="4400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70" y="1765"/>
                    <a:pt x="870" y="1801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799" y="1429"/>
                    <a:pt x="1822" y="955"/>
                  </a:cubicBezTo>
                  <a:cubicBezTo>
                    <a:pt x="1858" y="455"/>
                    <a:pt x="1489" y="27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45"/>
            <p:cNvSpPr/>
            <p:nvPr/>
          </p:nvSpPr>
          <p:spPr>
            <a:xfrm>
              <a:off x="850975" y="4558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0" y="1347"/>
                    <a:pt x="370" y="1776"/>
                    <a:pt x="870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6" y="1802"/>
                    <a:pt x="1799" y="1422"/>
                    <a:pt x="1822" y="954"/>
                  </a:cubicBezTo>
                  <a:cubicBezTo>
                    <a:pt x="1858" y="466"/>
                    <a:pt x="1489" y="38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720000" y="3924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1" y="1347"/>
                    <a:pt x="370" y="1776"/>
                    <a:pt x="870" y="1799"/>
                  </a:cubicBezTo>
                  <a:cubicBezTo>
                    <a:pt x="891" y="1801"/>
                    <a:pt x="912" y="1802"/>
                    <a:pt x="933" y="1802"/>
                  </a:cubicBezTo>
                  <a:cubicBezTo>
                    <a:pt x="1405" y="1802"/>
                    <a:pt x="1800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720000" y="4083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9" y="359"/>
                    <a:pt x="24" y="848"/>
                  </a:cubicBezTo>
                  <a:cubicBezTo>
                    <a:pt x="1" y="1336"/>
                    <a:pt x="370" y="1765"/>
                    <a:pt x="870" y="1800"/>
                  </a:cubicBezTo>
                  <a:cubicBezTo>
                    <a:pt x="885" y="1801"/>
                    <a:pt x="899" y="1802"/>
                    <a:pt x="914" y="1802"/>
                  </a:cubicBezTo>
                  <a:cubicBezTo>
                    <a:pt x="1395" y="1802"/>
                    <a:pt x="1799" y="1429"/>
                    <a:pt x="1822" y="955"/>
                  </a:cubicBezTo>
                  <a:cubicBezTo>
                    <a:pt x="1858" y="455"/>
                    <a:pt x="1489" y="26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720000" y="4241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1" y="1347"/>
                    <a:pt x="370" y="1776"/>
                    <a:pt x="870" y="1800"/>
                  </a:cubicBezTo>
                  <a:cubicBezTo>
                    <a:pt x="891" y="1801"/>
                    <a:pt x="912" y="1802"/>
                    <a:pt x="933" y="1802"/>
                  </a:cubicBezTo>
                  <a:cubicBezTo>
                    <a:pt x="1405" y="1802"/>
                    <a:pt x="1800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720000" y="4400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9" y="359"/>
                    <a:pt x="24" y="848"/>
                  </a:cubicBezTo>
                  <a:cubicBezTo>
                    <a:pt x="1" y="1336"/>
                    <a:pt x="370" y="1765"/>
                    <a:pt x="870" y="1801"/>
                  </a:cubicBezTo>
                  <a:cubicBezTo>
                    <a:pt x="885" y="1801"/>
                    <a:pt x="899" y="1802"/>
                    <a:pt x="914" y="1802"/>
                  </a:cubicBezTo>
                  <a:cubicBezTo>
                    <a:pt x="1395" y="1802"/>
                    <a:pt x="1799" y="1429"/>
                    <a:pt x="1822" y="955"/>
                  </a:cubicBezTo>
                  <a:cubicBezTo>
                    <a:pt x="1858" y="455"/>
                    <a:pt x="1489" y="27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720000" y="4558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1" y="1347"/>
                    <a:pt x="370" y="1776"/>
                    <a:pt x="870" y="1800"/>
                  </a:cubicBezTo>
                  <a:cubicBezTo>
                    <a:pt x="891" y="1801"/>
                    <a:pt x="912" y="1802"/>
                    <a:pt x="933" y="1802"/>
                  </a:cubicBezTo>
                  <a:cubicBezTo>
                    <a:pt x="1405" y="1802"/>
                    <a:pt x="1800" y="1422"/>
                    <a:pt x="1822" y="954"/>
                  </a:cubicBezTo>
                  <a:cubicBezTo>
                    <a:pt x="1858" y="466"/>
                    <a:pt x="1489" y="38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7">
  <p:cSld name="CUSTOM_6_1_1_1_1"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46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46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958" name="Google Shape;3958;p46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46">
            <a:hlinkClick action="ppaction://hlinksldjump" r:id="rId2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960" name="Google Shape;3960;p4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1" name="Google Shape;3961;p46">
            <a:hlinkClick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962" name="Google Shape;3962;p46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46">
            <a:hlinkClick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964" name="Google Shape;3964;p46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p46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6" name="Google Shape;3966;p46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967" name="Google Shape;3967;p46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8" name="Google Shape;3968;p46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969" name="Google Shape;3969;p46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46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46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46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46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46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46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46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46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46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46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46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46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46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46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46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46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46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46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46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46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46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46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46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46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46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46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46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46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46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46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46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46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46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46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46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46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46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46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46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46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46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46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46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46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46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46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46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46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46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46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46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46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46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46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46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46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26" name="Google Shape;4026;p46"/>
          <p:cNvSpPr txBox="1"/>
          <p:nvPr>
            <p:ph type="title"/>
          </p:nvPr>
        </p:nvSpPr>
        <p:spPr>
          <a:xfrm flipH="1">
            <a:off x="3106288" y="1301777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27" name="Google Shape;4027;p46"/>
          <p:cNvSpPr txBox="1"/>
          <p:nvPr>
            <p:ph idx="1" type="subTitle"/>
          </p:nvPr>
        </p:nvSpPr>
        <p:spPr>
          <a:xfrm flipH="1">
            <a:off x="3106288" y="1854404"/>
            <a:ext cx="2931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28" name="Google Shape;4028;p46"/>
          <p:cNvSpPr txBox="1"/>
          <p:nvPr>
            <p:ph hasCustomPrompt="1" idx="2" type="title"/>
          </p:nvPr>
        </p:nvSpPr>
        <p:spPr>
          <a:xfrm flipH="1">
            <a:off x="3490350" y="2589214"/>
            <a:ext cx="21633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10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5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029" name="Google Shape;4029;p46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030" name="Google Shape;4030;p46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46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46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46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46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46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46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46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46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46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8"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p47"/>
          <p:cNvSpPr/>
          <p:nvPr/>
        </p:nvSpPr>
        <p:spPr>
          <a:xfrm>
            <a:off x="-36975" y="-11392"/>
            <a:ext cx="9217948" cy="5166284"/>
          </a:xfrm>
          <a:custGeom>
            <a:rect b="b" l="l" r="r" t="t"/>
            <a:pathLst>
              <a:path extrusionOk="0" h="159885" w="285275">
                <a:moveTo>
                  <a:pt x="266238" y="6856"/>
                </a:moveTo>
                <a:cubicBezTo>
                  <a:pt x="268258" y="6856"/>
                  <a:pt x="269898" y="8496"/>
                  <a:pt x="269910" y="10516"/>
                </a:cubicBezTo>
                <a:lnTo>
                  <a:pt x="269910" y="149380"/>
                </a:lnTo>
                <a:cubicBezTo>
                  <a:pt x="269898" y="151412"/>
                  <a:pt x="268258" y="153052"/>
                  <a:pt x="266238" y="153052"/>
                </a:cubicBezTo>
                <a:lnTo>
                  <a:pt x="10184" y="153052"/>
                </a:lnTo>
                <a:cubicBezTo>
                  <a:pt x="8152" y="153052"/>
                  <a:pt x="6512" y="151412"/>
                  <a:pt x="6512" y="149380"/>
                </a:cubicBezTo>
                <a:lnTo>
                  <a:pt x="6512" y="146327"/>
                </a:lnTo>
                <a:cubicBezTo>
                  <a:pt x="6838" y="146392"/>
                  <a:pt x="7161" y="146424"/>
                  <a:pt x="7479" y="146424"/>
                </a:cubicBezTo>
                <a:cubicBezTo>
                  <a:pt x="10093" y="146424"/>
                  <a:pt x="12320" y="144295"/>
                  <a:pt x="12299" y="141561"/>
                </a:cubicBezTo>
                <a:cubicBezTo>
                  <a:pt x="12275" y="138959"/>
                  <a:pt x="10065" y="136795"/>
                  <a:pt x="7472" y="136795"/>
                </a:cubicBezTo>
                <a:cubicBezTo>
                  <a:pt x="7438" y="136795"/>
                  <a:pt x="7403" y="136796"/>
                  <a:pt x="7367" y="136796"/>
                </a:cubicBezTo>
                <a:cubicBezTo>
                  <a:pt x="7082" y="136796"/>
                  <a:pt x="6797" y="136832"/>
                  <a:pt x="6512" y="136891"/>
                </a:cubicBezTo>
                <a:lnTo>
                  <a:pt x="6512" y="133624"/>
                </a:lnTo>
                <a:cubicBezTo>
                  <a:pt x="6833" y="133683"/>
                  <a:pt x="7154" y="133719"/>
                  <a:pt x="7474" y="133719"/>
                </a:cubicBezTo>
                <a:cubicBezTo>
                  <a:pt x="10160" y="133719"/>
                  <a:pt x="12323" y="131532"/>
                  <a:pt x="12299" y="128859"/>
                </a:cubicBezTo>
                <a:cubicBezTo>
                  <a:pt x="12275" y="126262"/>
                  <a:pt x="10077" y="124092"/>
                  <a:pt x="7492" y="124092"/>
                </a:cubicBezTo>
                <a:cubicBezTo>
                  <a:pt x="7451" y="124092"/>
                  <a:pt x="7409" y="124092"/>
                  <a:pt x="7367" y="124094"/>
                </a:cubicBezTo>
                <a:cubicBezTo>
                  <a:pt x="7082" y="124094"/>
                  <a:pt x="6797" y="124129"/>
                  <a:pt x="6512" y="124189"/>
                </a:cubicBezTo>
                <a:lnTo>
                  <a:pt x="6512" y="120909"/>
                </a:lnTo>
                <a:cubicBezTo>
                  <a:pt x="6838" y="120975"/>
                  <a:pt x="7161" y="121006"/>
                  <a:pt x="7479" y="121006"/>
                </a:cubicBezTo>
                <a:cubicBezTo>
                  <a:pt x="10093" y="121006"/>
                  <a:pt x="12320" y="118877"/>
                  <a:pt x="12299" y="116144"/>
                </a:cubicBezTo>
                <a:cubicBezTo>
                  <a:pt x="12275" y="113541"/>
                  <a:pt x="10065" y="111366"/>
                  <a:pt x="7472" y="111366"/>
                </a:cubicBezTo>
                <a:cubicBezTo>
                  <a:pt x="7437" y="111366"/>
                  <a:pt x="7402" y="111366"/>
                  <a:pt x="7367" y="111367"/>
                </a:cubicBezTo>
                <a:cubicBezTo>
                  <a:pt x="7082" y="111379"/>
                  <a:pt x="6797" y="111414"/>
                  <a:pt x="6512" y="111462"/>
                </a:cubicBezTo>
                <a:lnTo>
                  <a:pt x="6512" y="108194"/>
                </a:lnTo>
                <a:cubicBezTo>
                  <a:pt x="6842" y="108262"/>
                  <a:pt x="7169" y="108294"/>
                  <a:pt x="7491" y="108294"/>
                </a:cubicBezTo>
                <a:cubicBezTo>
                  <a:pt x="10100" y="108294"/>
                  <a:pt x="12320" y="106160"/>
                  <a:pt x="12299" y="103441"/>
                </a:cubicBezTo>
                <a:cubicBezTo>
                  <a:pt x="12275" y="100838"/>
                  <a:pt x="10065" y="98663"/>
                  <a:pt x="7472" y="98663"/>
                </a:cubicBezTo>
                <a:cubicBezTo>
                  <a:pt x="7437" y="98663"/>
                  <a:pt x="7402" y="98663"/>
                  <a:pt x="7367" y="98664"/>
                </a:cubicBezTo>
                <a:cubicBezTo>
                  <a:pt x="7082" y="98676"/>
                  <a:pt x="6797" y="98712"/>
                  <a:pt x="6512" y="98759"/>
                </a:cubicBezTo>
                <a:lnTo>
                  <a:pt x="6512" y="95479"/>
                </a:lnTo>
                <a:cubicBezTo>
                  <a:pt x="6833" y="95551"/>
                  <a:pt x="7154" y="95574"/>
                  <a:pt x="7474" y="95574"/>
                </a:cubicBezTo>
                <a:cubicBezTo>
                  <a:pt x="10160" y="95574"/>
                  <a:pt x="12323" y="93400"/>
                  <a:pt x="12299" y="90714"/>
                </a:cubicBezTo>
                <a:cubicBezTo>
                  <a:pt x="12275" y="88111"/>
                  <a:pt x="10065" y="85948"/>
                  <a:pt x="7472" y="85948"/>
                </a:cubicBezTo>
                <a:cubicBezTo>
                  <a:pt x="7438" y="85948"/>
                  <a:pt x="7403" y="85949"/>
                  <a:pt x="7367" y="85949"/>
                </a:cubicBezTo>
                <a:cubicBezTo>
                  <a:pt x="7082" y="85949"/>
                  <a:pt x="6797" y="85985"/>
                  <a:pt x="6512" y="86044"/>
                </a:cubicBezTo>
                <a:lnTo>
                  <a:pt x="6512" y="82777"/>
                </a:lnTo>
                <a:cubicBezTo>
                  <a:pt x="6838" y="82842"/>
                  <a:pt x="7161" y="82874"/>
                  <a:pt x="7479" y="82874"/>
                </a:cubicBezTo>
                <a:cubicBezTo>
                  <a:pt x="10093" y="82874"/>
                  <a:pt x="12320" y="80745"/>
                  <a:pt x="12299" y="78011"/>
                </a:cubicBezTo>
                <a:cubicBezTo>
                  <a:pt x="12275" y="75409"/>
                  <a:pt x="10065" y="73245"/>
                  <a:pt x="7472" y="73245"/>
                </a:cubicBezTo>
                <a:cubicBezTo>
                  <a:pt x="7438" y="73245"/>
                  <a:pt x="7403" y="73246"/>
                  <a:pt x="7367" y="73246"/>
                </a:cubicBezTo>
                <a:cubicBezTo>
                  <a:pt x="7082" y="73246"/>
                  <a:pt x="6797" y="73282"/>
                  <a:pt x="6512" y="73341"/>
                </a:cubicBezTo>
                <a:lnTo>
                  <a:pt x="6512" y="70074"/>
                </a:lnTo>
                <a:cubicBezTo>
                  <a:pt x="6833" y="70133"/>
                  <a:pt x="7154" y="70169"/>
                  <a:pt x="7474" y="70169"/>
                </a:cubicBezTo>
                <a:cubicBezTo>
                  <a:pt x="10160" y="70169"/>
                  <a:pt x="12323" y="67982"/>
                  <a:pt x="12299" y="65309"/>
                </a:cubicBezTo>
                <a:cubicBezTo>
                  <a:pt x="12275" y="62706"/>
                  <a:pt x="10065" y="60542"/>
                  <a:pt x="7472" y="60542"/>
                </a:cubicBezTo>
                <a:cubicBezTo>
                  <a:pt x="7438" y="60542"/>
                  <a:pt x="7403" y="60543"/>
                  <a:pt x="7367" y="60544"/>
                </a:cubicBezTo>
                <a:cubicBezTo>
                  <a:pt x="7082" y="60544"/>
                  <a:pt x="6797" y="60579"/>
                  <a:pt x="6512" y="60639"/>
                </a:cubicBezTo>
                <a:lnTo>
                  <a:pt x="6512" y="57347"/>
                </a:lnTo>
                <a:cubicBezTo>
                  <a:pt x="6833" y="57406"/>
                  <a:pt x="7154" y="57442"/>
                  <a:pt x="7474" y="57442"/>
                </a:cubicBezTo>
                <a:cubicBezTo>
                  <a:pt x="10160" y="57442"/>
                  <a:pt x="12323" y="55256"/>
                  <a:pt x="12299" y="52582"/>
                </a:cubicBezTo>
                <a:cubicBezTo>
                  <a:pt x="12275" y="49979"/>
                  <a:pt x="10065" y="47816"/>
                  <a:pt x="7472" y="47816"/>
                </a:cubicBezTo>
                <a:cubicBezTo>
                  <a:pt x="7438" y="47816"/>
                  <a:pt x="7403" y="47816"/>
                  <a:pt x="7367" y="47817"/>
                </a:cubicBezTo>
                <a:cubicBezTo>
                  <a:pt x="7082" y="47817"/>
                  <a:pt x="6797" y="47853"/>
                  <a:pt x="6512" y="47912"/>
                </a:cubicBezTo>
                <a:lnTo>
                  <a:pt x="6512" y="44632"/>
                </a:lnTo>
                <a:cubicBezTo>
                  <a:pt x="6842" y="44700"/>
                  <a:pt x="7169" y="44733"/>
                  <a:pt x="7491" y="44733"/>
                </a:cubicBezTo>
                <a:cubicBezTo>
                  <a:pt x="10100" y="44733"/>
                  <a:pt x="12320" y="42598"/>
                  <a:pt x="12299" y="39879"/>
                </a:cubicBezTo>
                <a:cubicBezTo>
                  <a:pt x="12275" y="37276"/>
                  <a:pt x="10065" y="35101"/>
                  <a:pt x="7472" y="35101"/>
                </a:cubicBezTo>
                <a:cubicBezTo>
                  <a:pt x="7437" y="35101"/>
                  <a:pt x="7402" y="35101"/>
                  <a:pt x="7367" y="35102"/>
                </a:cubicBezTo>
                <a:cubicBezTo>
                  <a:pt x="7082" y="35114"/>
                  <a:pt x="6797" y="35138"/>
                  <a:pt x="6512" y="35197"/>
                </a:cubicBezTo>
                <a:lnTo>
                  <a:pt x="6512" y="31929"/>
                </a:lnTo>
                <a:cubicBezTo>
                  <a:pt x="6833" y="32001"/>
                  <a:pt x="7154" y="32025"/>
                  <a:pt x="7474" y="32025"/>
                </a:cubicBezTo>
                <a:cubicBezTo>
                  <a:pt x="10160" y="32025"/>
                  <a:pt x="12323" y="29850"/>
                  <a:pt x="12299" y="27164"/>
                </a:cubicBezTo>
                <a:cubicBezTo>
                  <a:pt x="12275" y="24561"/>
                  <a:pt x="10065" y="22398"/>
                  <a:pt x="7472" y="22398"/>
                </a:cubicBezTo>
                <a:cubicBezTo>
                  <a:pt x="7438" y="22398"/>
                  <a:pt x="7403" y="22399"/>
                  <a:pt x="7367" y="22399"/>
                </a:cubicBezTo>
                <a:cubicBezTo>
                  <a:pt x="7082" y="22399"/>
                  <a:pt x="6797" y="22435"/>
                  <a:pt x="6512" y="22494"/>
                </a:cubicBezTo>
                <a:lnTo>
                  <a:pt x="6512" y="10516"/>
                </a:lnTo>
                <a:cubicBezTo>
                  <a:pt x="6512" y="8496"/>
                  <a:pt x="8152" y="6856"/>
                  <a:pt x="10184" y="6856"/>
                </a:cubicBezTo>
                <a:close/>
                <a:moveTo>
                  <a:pt x="0" y="0"/>
                </a:moveTo>
                <a:lnTo>
                  <a:pt x="0" y="159885"/>
                </a:lnTo>
                <a:lnTo>
                  <a:pt x="285275" y="159885"/>
                </a:lnTo>
                <a:lnTo>
                  <a:pt x="285275" y="0"/>
                </a:lnTo>
                <a:close/>
              </a:path>
            </a:pathLst>
          </a:custGeom>
          <a:solidFill>
            <a:srgbClr val="2111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2" name="Google Shape;4042;p47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3" name="Google Shape;4043;p47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44" name="Google Shape;4044;p47"/>
          <p:cNvSpPr/>
          <p:nvPr/>
        </p:nvSpPr>
        <p:spPr>
          <a:xfrm>
            <a:off x="8686801" y="4080717"/>
            <a:ext cx="431568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47"/>
          <p:cNvSpPr/>
          <p:nvPr/>
        </p:nvSpPr>
        <p:spPr>
          <a:xfrm>
            <a:off x="8686802" y="3164040"/>
            <a:ext cx="431568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6" name="Google Shape;4046;p47"/>
          <p:cNvSpPr/>
          <p:nvPr/>
        </p:nvSpPr>
        <p:spPr>
          <a:xfrm>
            <a:off x="8686802" y="2247739"/>
            <a:ext cx="431568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7" name="Google Shape;4047;p47"/>
          <p:cNvSpPr/>
          <p:nvPr/>
        </p:nvSpPr>
        <p:spPr>
          <a:xfrm>
            <a:off x="8686802" y="414750"/>
            <a:ext cx="431568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47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49" name="Google Shape;4049;p47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50" name="Google Shape;4050;p47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51" name="Google Shape;4051;p47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52" name="Google Shape;4052;p47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053" name="Google Shape;4053;p47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47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47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47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47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47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47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47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47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47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3" name="Google Shape;4063;p47"/>
          <p:cNvSpPr txBox="1"/>
          <p:nvPr>
            <p:ph type="title"/>
          </p:nvPr>
        </p:nvSpPr>
        <p:spPr>
          <a:xfrm>
            <a:off x="5477625" y="3148675"/>
            <a:ext cx="30525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CUSTOM_9"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48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6" name="Google Shape;4066;p4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7" name="Google Shape;4067;p48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8" name="Google Shape;4068;p48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9" name="Google Shape;4069;p48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48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71" name="Google Shape;4071;p48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72" name="Google Shape;4072;p48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73" name="Google Shape;4073;p48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074" name="Google Shape;4074;p48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5" name="Google Shape;4075;p48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4076" name="Google Shape;4076;p48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7" name="Google Shape;4077;p48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4078" name="Google Shape;4078;p48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48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48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48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48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48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48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48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48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48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48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48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48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48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48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48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48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48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48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48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48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48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48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48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48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48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48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48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48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48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48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48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48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48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48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48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48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48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48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48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48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35" name="Google Shape;4135;p48"/>
          <p:cNvSpPr txBox="1"/>
          <p:nvPr>
            <p:ph type="title"/>
          </p:nvPr>
        </p:nvSpPr>
        <p:spPr>
          <a:xfrm>
            <a:off x="1986300" y="1255075"/>
            <a:ext cx="5171400" cy="23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136" name="Google Shape;4136;p48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137" name="Google Shape;4137;p48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48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48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48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48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48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48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48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48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48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7" name="Google Shape;4147;p48"/>
          <p:cNvGrpSpPr/>
          <p:nvPr/>
        </p:nvGrpSpPr>
        <p:grpSpPr>
          <a:xfrm>
            <a:off x="4743316" y="4447243"/>
            <a:ext cx="1042893" cy="313498"/>
            <a:chOff x="5342666" y="4429368"/>
            <a:chExt cx="1042893" cy="313498"/>
          </a:xfrm>
        </p:grpSpPr>
        <p:sp>
          <p:nvSpPr>
            <p:cNvPr id="4148" name="Google Shape;4148;p48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48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48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48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48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3" name="Google Shape;4153;p48"/>
          <p:cNvSpPr/>
          <p:nvPr/>
        </p:nvSpPr>
        <p:spPr>
          <a:xfrm>
            <a:off x="6783292" y="446575"/>
            <a:ext cx="1647467" cy="185853"/>
          </a:xfrm>
          <a:custGeom>
            <a:rect b="b" l="l" r="r" t="t"/>
            <a:pathLst>
              <a:path extrusionOk="0" h="5788" w="22599">
                <a:moveTo>
                  <a:pt x="0" y="1"/>
                </a:moveTo>
                <a:lnTo>
                  <a:pt x="0" y="5787"/>
                </a:lnTo>
                <a:lnTo>
                  <a:pt x="22598" y="5787"/>
                </a:lnTo>
                <a:lnTo>
                  <a:pt x="22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4" name="Google Shape;4154;p48"/>
          <p:cNvGrpSpPr/>
          <p:nvPr/>
        </p:nvGrpSpPr>
        <p:grpSpPr>
          <a:xfrm>
            <a:off x="8034313" y="539509"/>
            <a:ext cx="396454" cy="872114"/>
            <a:chOff x="6535363" y="3556934"/>
            <a:chExt cx="396454" cy="872114"/>
          </a:xfrm>
        </p:grpSpPr>
        <p:sp>
          <p:nvSpPr>
            <p:cNvPr id="4155" name="Google Shape;4155;p48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48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48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48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48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48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48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48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48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48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48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48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0" name="Google Shape;4170;p48"/>
          <p:cNvSpPr/>
          <p:nvPr/>
        </p:nvSpPr>
        <p:spPr>
          <a:xfrm rot="2532220">
            <a:off x="712498" y="557139"/>
            <a:ext cx="1130130" cy="1129886"/>
          </a:xfrm>
          <a:custGeom>
            <a:rect b="b" l="l" r="r" t="t"/>
            <a:pathLst>
              <a:path extrusionOk="0" h="55484" w="55496">
                <a:moveTo>
                  <a:pt x="27730" y="0"/>
                </a:moveTo>
                <a:cubicBezTo>
                  <a:pt x="12407" y="0"/>
                  <a:pt x="1" y="12430"/>
                  <a:pt x="1" y="27742"/>
                </a:cubicBezTo>
                <a:lnTo>
                  <a:pt x="8073" y="27742"/>
                </a:lnTo>
                <a:cubicBezTo>
                  <a:pt x="8073" y="16871"/>
                  <a:pt x="16872" y="8085"/>
                  <a:pt x="27742" y="8085"/>
                </a:cubicBezTo>
                <a:cubicBezTo>
                  <a:pt x="38601" y="8085"/>
                  <a:pt x="47399" y="16871"/>
                  <a:pt x="47399" y="27742"/>
                </a:cubicBezTo>
                <a:cubicBezTo>
                  <a:pt x="47399" y="38612"/>
                  <a:pt x="38601" y="47399"/>
                  <a:pt x="27742" y="47399"/>
                </a:cubicBezTo>
                <a:lnTo>
                  <a:pt x="27742" y="55483"/>
                </a:lnTo>
                <a:cubicBezTo>
                  <a:pt x="43065" y="55483"/>
                  <a:pt x="55484" y="43053"/>
                  <a:pt x="55484" y="27742"/>
                </a:cubicBezTo>
                <a:cubicBezTo>
                  <a:pt x="55496" y="12407"/>
                  <a:pt x="43065" y="0"/>
                  <a:pt x="27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1" name="Google Shape;4171;p48"/>
          <p:cNvSpPr/>
          <p:nvPr/>
        </p:nvSpPr>
        <p:spPr>
          <a:xfrm rot="2532220">
            <a:off x="1009778" y="878131"/>
            <a:ext cx="534885" cy="487498"/>
          </a:xfrm>
          <a:custGeom>
            <a:rect b="b" l="l" r="r" t="t"/>
            <a:pathLst>
              <a:path extrusionOk="0" h="23939" w="26266">
                <a:moveTo>
                  <a:pt x="13133" y="1"/>
                </a:moveTo>
                <a:cubicBezTo>
                  <a:pt x="10070" y="1"/>
                  <a:pt x="7007" y="1171"/>
                  <a:pt x="4668" y="3510"/>
                </a:cubicBezTo>
                <a:cubicBezTo>
                  <a:pt x="1" y="8178"/>
                  <a:pt x="1" y="15762"/>
                  <a:pt x="4668" y="20429"/>
                </a:cubicBezTo>
                <a:cubicBezTo>
                  <a:pt x="7007" y="22769"/>
                  <a:pt x="10070" y="23938"/>
                  <a:pt x="13133" y="23938"/>
                </a:cubicBezTo>
                <a:cubicBezTo>
                  <a:pt x="16196" y="23938"/>
                  <a:pt x="19259" y="22769"/>
                  <a:pt x="21599" y="20429"/>
                </a:cubicBezTo>
                <a:cubicBezTo>
                  <a:pt x="26266" y="15762"/>
                  <a:pt x="26266" y="8178"/>
                  <a:pt x="21599" y="3510"/>
                </a:cubicBezTo>
                <a:cubicBezTo>
                  <a:pt x="19259" y="1171"/>
                  <a:pt x="16196" y="1"/>
                  <a:pt x="131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0">
    <p:spTree>
      <p:nvGrpSpPr>
        <p:cNvPr id="4172" name="Shape 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3" name="Google Shape;4173;p49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4" name="Google Shape;4174;p4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5" name="Google Shape;4175;p4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6" name="Google Shape;4176;p49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49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49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79" name="Google Shape;4179;p49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80" name="Google Shape;4180;p49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81" name="Google Shape;4181;p49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4182" name="Google Shape;4182;p49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4183" name="Google Shape;4183;p49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84" name="Google Shape;4184;p49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4185" name="Google Shape;4185;p49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49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49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49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49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49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49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49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49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49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49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49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49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49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49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49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49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49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49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49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49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49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49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49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49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49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49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49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49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49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49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49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49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49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49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49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49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49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49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49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49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49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49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49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49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49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49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49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49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49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49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49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49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49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49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49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49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42" name="Google Shape;4242;p49"/>
          <p:cNvSpPr txBox="1"/>
          <p:nvPr>
            <p:ph hasCustomPrompt="1" type="title"/>
          </p:nvPr>
        </p:nvSpPr>
        <p:spPr>
          <a:xfrm>
            <a:off x="2315846" y="1568875"/>
            <a:ext cx="45123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43" name="Google Shape;4243;p49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4" name="Google Shape;4244;p49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245" name="Google Shape;4245;p49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49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49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49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49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49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49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49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49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49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5" name="Google Shape;4255;p49"/>
          <p:cNvSpPr txBox="1"/>
          <p:nvPr>
            <p:ph idx="1" type="subTitle"/>
          </p:nvPr>
        </p:nvSpPr>
        <p:spPr>
          <a:xfrm>
            <a:off x="2315846" y="2943225"/>
            <a:ext cx="45123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56" name="Google Shape;4256;p49"/>
          <p:cNvGrpSpPr/>
          <p:nvPr/>
        </p:nvGrpSpPr>
        <p:grpSpPr>
          <a:xfrm rot="-5400000">
            <a:off x="355303" y="1471093"/>
            <a:ext cx="1042893" cy="313498"/>
            <a:chOff x="5342666" y="4429368"/>
            <a:chExt cx="1042893" cy="313498"/>
          </a:xfrm>
        </p:grpSpPr>
        <p:sp>
          <p:nvSpPr>
            <p:cNvPr id="4257" name="Google Shape;4257;p49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49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49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49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49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2" name="Google Shape;4262;p49"/>
          <p:cNvSpPr/>
          <p:nvPr/>
        </p:nvSpPr>
        <p:spPr>
          <a:xfrm>
            <a:off x="3150450" y="3832400"/>
            <a:ext cx="903125" cy="823050"/>
          </a:xfrm>
          <a:custGeom>
            <a:rect b="b" l="l" r="r" t="t"/>
            <a:pathLst>
              <a:path extrusionOk="0" h="32922" w="36125">
                <a:moveTo>
                  <a:pt x="18067" y="1"/>
                </a:moveTo>
                <a:cubicBezTo>
                  <a:pt x="13856" y="1"/>
                  <a:pt x="9645" y="1608"/>
                  <a:pt x="6430" y="4823"/>
                </a:cubicBezTo>
                <a:cubicBezTo>
                  <a:pt x="1" y="11252"/>
                  <a:pt x="1" y="21670"/>
                  <a:pt x="6430" y="28100"/>
                </a:cubicBezTo>
                <a:cubicBezTo>
                  <a:pt x="9645" y="31314"/>
                  <a:pt x="13856" y="32922"/>
                  <a:pt x="18067" y="32922"/>
                </a:cubicBezTo>
                <a:cubicBezTo>
                  <a:pt x="22277" y="32922"/>
                  <a:pt x="26486" y="31314"/>
                  <a:pt x="29695" y="28100"/>
                </a:cubicBezTo>
                <a:cubicBezTo>
                  <a:pt x="36124" y="21670"/>
                  <a:pt x="36124" y="11252"/>
                  <a:pt x="29695" y="4823"/>
                </a:cubicBezTo>
                <a:cubicBezTo>
                  <a:pt x="26486" y="1608"/>
                  <a:pt x="22277" y="1"/>
                  <a:pt x="1806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3" name="Google Shape;4263;p49"/>
          <p:cNvSpPr/>
          <p:nvPr/>
        </p:nvSpPr>
        <p:spPr>
          <a:xfrm>
            <a:off x="720000" y="4478775"/>
            <a:ext cx="2287525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4" name="Google Shape;4264;p49"/>
          <p:cNvSpPr/>
          <p:nvPr/>
        </p:nvSpPr>
        <p:spPr>
          <a:xfrm>
            <a:off x="2348775" y="4129625"/>
            <a:ext cx="1177250" cy="228625"/>
          </a:xfrm>
          <a:custGeom>
            <a:rect b="b" l="l" r="r" t="t"/>
            <a:pathLst>
              <a:path extrusionOk="0" h="9145" w="47090">
                <a:moveTo>
                  <a:pt x="1" y="0"/>
                </a:moveTo>
                <a:lnTo>
                  <a:pt x="1" y="9144"/>
                </a:lnTo>
                <a:lnTo>
                  <a:pt x="47090" y="9144"/>
                </a:lnTo>
                <a:lnTo>
                  <a:pt x="470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1_1_1_1_1">
    <p:spTree>
      <p:nvGrpSpPr>
        <p:cNvPr id="4265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p50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7" name="Google Shape;4267;p50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8" name="Google Shape;4268;p50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9" name="Google Shape;4269;p50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0" name="Google Shape;4270;p50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1" name="Google Shape;4271;p50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272" name="Google Shape;4272;p50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273" name="Google Shape;4273;p50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274" name="Google Shape;4274;p50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275" name="Google Shape;4275;p50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50"/>
          <p:cNvSpPr/>
          <p:nvPr/>
        </p:nvSpPr>
        <p:spPr>
          <a:xfrm>
            <a:off x="176210" y="216722"/>
            <a:ext cx="8474036" cy="4703620"/>
          </a:xfrm>
          <a:custGeom>
            <a:rect b="b" l="l" r="r" t="t"/>
            <a:pathLst>
              <a:path extrusionOk="0" h="146496" w="263927">
                <a:moveTo>
                  <a:pt x="3680" y="1"/>
                </a:moveTo>
                <a:cubicBezTo>
                  <a:pt x="1644" y="108"/>
                  <a:pt x="1" y="1763"/>
                  <a:pt x="1" y="3787"/>
                </a:cubicBezTo>
                <a:lnTo>
                  <a:pt x="1" y="15777"/>
                </a:lnTo>
                <a:cubicBezTo>
                  <a:pt x="287" y="15717"/>
                  <a:pt x="572" y="15693"/>
                  <a:pt x="858" y="15693"/>
                </a:cubicBezTo>
                <a:cubicBezTo>
                  <a:pt x="899" y="15692"/>
                  <a:pt x="941" y="15692"/>
                  <a:pt x="982" y="15692"/>
                </a:cubicBezTo>
                <a:cubicBezTo>
                  <a:pt x="3560" y="15692"/>
                  <a:pt x="5764" y="17878"/>
                  <a:pt x="5799" y="20468"/>
                </a:cubicBezTo>
                <a:cubicBezTo>
                  <a:pt x="5823" y="23147"/>
                  <a:pt x="3656" y="25325"/>
                  <a:pt x="977" y="25325"/>
                </a:cubicBezTo>
                <a:cubicBezTo>
                  <a:pt x="644" y="25325"/>
                  <a:pt x="322" y="25302"/>
                  <a:pt x="1" y="25230"/>
                </a:cubicBezTo>
                <a:lnTo>
                  <a:pt x="1" y="28504"/>
                </a:lnTo>
                <a:cubicBezTo>
                  <a:pt x="287" y="28445"/>
                  <a:pt x="572" y="28409"/>
                  <a:pt x="858" y="28409"/>
                </a:cubicBezTo>
                <a:cubicBezTo>
                  <a:pt x="893" y="28408"/>
                  <a:pt x="928" y="28408"/>
                  <a:pt x="962" y="28408"/>
                </a:cubicBezTo>
                <a:cubicBezTo>
                  <a:pt x="3549" y="28408"/>
                  <a:pt x="5764" y="30587"/>
                  <a:pt x="5799" y="33184"/>
                </a:cubicBezTo>
                <a:cubicBezTo>
                  <a:pt x="5823" y="35862"/>
                  <a:pt x="3656" y="38053"/>
                  <a:pt x="977" y="38053"/>
                </a:cubicBezTo>
                <a:cubicBezTo>
                  <a:pt x="644" y="38053"/>
                  <a:pt x="322" y="38029"/>
                  <a:pt x="1" y="37946"/>
                </a:cubicBezTo>
                <a:lnTo>
                  <a:pt x="1" y="41220"/>
                </a:lnTo>
                <a:cubicBezTo>
                  <a:pt x="287" y="41161"/>
                  <a:pt x="572" y="41137"/>
                  <a:pt x="858" y="41137"/>
                </a:cubicBezTo>
                <a:cubicBezTo>
                  <a:pt x="893" y="41136"/>
                  <a:pt x="928" y="41136"/>
                  <a:pt x="962" y="41136"/>
                </a:cubicBezTo>
                <a:cubicBezTo>
                  <a:pt x="3549" y="41136"/>
                  <a:pt x="5764" y="43315"/>
                  <a:pt x="5799" y="45911"/>
                </a:cubicBezTo>
                <a:cubicBezTo>
                  <a:pt x="5823" y="48590"/>
                  <a:pt x="3656" y="50781"/>
                  <a:pt x="977" y="50781"/>
                </a:cubicBezTo>
                <a:cubicBezTo>
                  <a:pt x="644" y="50781"/>
                  <a:pt x="322" y="50745"/>
                  <a:pt x="1" y="50674"/>
                </a:cubicBezTo>
                <a:lnTo>
                  <a:pt x="1" y="53948"/>
                </a:lnTo>
                <a:cubicBezTo>
                  <a:pt x="287" y="53888"/>
                  <a:pt x="572" y="53865"/>
                  <a:pt x="858" y="53865"/>
                </a:cubicBezTo>
                <a:cubicBezTo>
                  <a:pt x="893" y="53864"/>
                  <a:pt x="928" y="53863"/>
                  <a:pt x="962" y="53863"/>
                </a:cubicBezTo>
                <a:cubicBezTo>
                  <a:pt x="3549" y="53863"/>
                  <a:pt x="5764" y="56043"/>
                  <a:pt x="5799" y="58639"/>
                </a:cubicBezTo>
                <a:cubicBezTo>
                  <a:pt x="5823" y="61318"/>
                  <a:pt x="3656" y="63509"/>
                  <a:pt x="977" y="63509"/>
                </a:cubicBezTo>
                <a:cubicBezTo>
                  <a:pt x="644" y="63509"/>
                  <a:pt x="322" y="63473"/>
                  <a:pt x="1" y="63402"/>
                </a:cubicBezTo>
                <a:lnTo>
                  <a:pt x="1" y="66676"/>
                </a:lnTo>
                <a:cubicBezTo>
                  <a:pt x="287" y="66616"/>
                  <a:pt x="572" y="66592"/>
                  <a:pt x="858" y="66592"/>
                </a:cubicBezTo>
                <a:cubicBezTo>
                  <a:pt x="893" y="66592"/>
                  <a:pt x="928" y="66591"/>
                  <a:pt x="962" y="66591"/>
                </a:cubicBezTo>
                <a:cubicBezTo>
                  <a:pt x="3549" y="66591"/>
                  <a:pt x="5764" y="68770"/>
                  <a:pt x="5799" y="71367"/>
                </a:cubicBezTo>
                <a:cubicBezTo>
                  <a:pt x="5823" y="74046"/>
                  <a:pt x="3656" y="76225"/>
                  <a:pt x="977" y="76225"/>
                </a:cubicBezTo>
                <a:cubicBezTo>
                  <a:pt x="644" y="76225"/>
                  <a:pt x="322" y="76201"/>
                  <a:pt x="1" y="76129"/>
                </a:cubicBezTo>
                <a:lnTo>
                  <a:pt x="1" y="79403"/>
                </a:lnTo>
                <a:cubicBezTo>
                  <a:pt x="287" y="79344"/>
                  <a:pt x="572" y="79308"/>
                  <a:pt x="858" y="79308"/>
                </a:cubicBezTo>
                <a:cubicBezTo>
                  <a:pt x="893" y="79307"/>
                  <a:pt x="928" y="79307"/>
                  <a:pt x="962" y="79307"/>
                </a:cubicBezTo>
                <a:cubicBezTo>
                  <a:pt x="3549" y="79307"/>
                  <a:pt x="5764" y="81486"/>
                  <a:pt x="5799" y="84095"/>
                </a:cubicBezTo>
                <a:cubicBezTo>
                  <a:pt x="5823" y="86773"/>
                  <a:pt x="3656" y="88952"/>
                  <a:pt x="977" y="88952"/>
                </a:cubicBezTo>
                <a:cubicBezTo>
                  <a:pt x="644" y="88952"/>
                  <a:pt x="322" y="88928"/>
                  <a:pt x="1" y="88857"/>
                </a:cubicBezTo>
                <a:lnTo>
                  <a:pt x="1" y="92131"/>
                </a:lnTo>
                <a:cubicBezTo>
                  <a:pt x="287" y="92072"/>
                  <a:pt x="572" y="92036"/>
                  <a:pt x="858" y="92036"/>
                </a:cubicBezTo>
                <a:cubicBezTo>
                  <a:pt x="893" y="92035"/>
                  <a:pt x="928" y="92035"/>
                  <a:pt x="962" y="92035"/>
                </a:cubicBezTo>
                <a:cubicBezTo>
                  <a:pt x="3549" y="92035"/>
                  <a:pt x="5764" y="94214"/>
                  <a:pt x="5799" y="96810"/>
                </a:cubicBezTo>
                <a:cubicBezTo>
                  <a:pt x="5823" y="99489"/>
                  <a:pt x="3656" y="101680"/>
                  <a:pt x="977" y="101680"/>
                </a:cubicBezTo>
                <a:cubicBezTo>
                  <a:pt x="644" y="101680"/>
                  <a:pt x="322" y="101656"/>
                  <a:pt x="1" y="101573"/>
                </a:cubicBezTo>
                <a:lnTo>
                  <a:pt x="1" y="104847"/>
                </a:lnTo>
                <a:cubicBezTo>
                  <a:pt x="287" y="104788"/>
                  <a:pt x="572" y="104764"/>
                  <a:pt x="858" y="104764"/>
                </a:cubicBezTo>
                <a:cubicBezTo>
                  <a:pt x="893" y="104763"/>
                  <a:pt x="928" y="104763"/>
                  <a:pt x="962" y="104763"/>
                </a:cubicBezTo>
                <a:cubicBezTo>
                  <a:pt x="3549" y="104763"/>
                  <a:pt x="5764" y="106942"/>
                  <a:pt x="5799" y="109538"/>
                </a:cubicBezTo>
                <a:cubicBezTo>
                  <a:pt x="5823" y="112217"/>
                  <a:pt x="3656" y="114408"/>
                  <a:pt x="977" y="114408"/>
                </a:cubicBezTo>
                <a:cubicBezTo>
                  <a:pt x="644" y="114408"/>
                  <a:pt x="322" y="114372"/>
                  <a:pt x="1" y="114301"/>
                </a:cubicBezTo>
                <a:lnTo>
                  <a:pt x="1" y="117575"/>
                </a:lnTo>
                <a:cubicBezTo>
                  <a:pt x="287" y="117515"/>
                  <a:pt x="572" y="117491"/>
                  <a:pt x="858" y="117491"/>
                </a:cubicBezTo>
                <a:cubicBezTo>
                  <a:pt x="893" y="117491"/>
                  <a:pt x="928" y="117490"/>
                  <a:pt x="962" y="117490"/>
                </a:cubicBezTo>
                <a:cubicBezTo>
                  <a:pt x="3549" y="117490"/>
                  <a:pt x="5764" y="119669"/>
                  <a:pt x="5799" y="122266"/>
                </a:cubicBezTo>
                <a:cubicBezTo>
                  <a:pt x="5823" y="124945"/>
                  <a:pt x="3656" y="127124"/>
                  <a:pt x="977" y="127124"/>
                </a:cubicBezTo>
                <a:cubicBezTo>
                  <a:pt x="644" y="127124"/>
                  <a:pt x="322" y="127100"/>
                  <a:pt x="1" y="127028"/>
                </a:cubicBezTo>
                <a:lnTo>
                  <a:pt x="1" y="130303"/>
                </a:lnTo>
                <a:cubicBezTo>
                  <a:pt x="287" y="130243"/>
                  <a:pt x="572" y="130207"/>
                  <a:pt x="858" y="130207"/>
                </a:cubicBezTo>
                <a:cubicBezTo>
                  <a:pt x="893" y="130207"/>
                  <a:pt x="928" y="130206"/>
                  <a:pt x="962" y="130206"/>
                </a:cubicBezTo>
                <a:cubicBezTo>
                  <a:pt x="3549" y="130206"/>
                  <a:pt x="5764" y="132385"/>
                  <a:pt x="5799" y="134994"/>
                </a:cubicBezTo>
                <a:cubicBezTo>
                  <a:pt x="5823" y="137673"/>
                  <a:pt x="3656" y="139851"/>
                  <a:pt x="977" y="139851"/>
                </a:cubicBezTo>
                <a:cubicBezTo>
                  <a:pt x="644" y="139851"/>
                  <a:pt x="322" y="139828"/>
                  <a:pt x="1" y="139756"/>
                </a:cubicBezTo>
                <a:lnTo>
                  <a:pt x="1" y="142816"/>
                </a:lnTo>
                <a:cubicBezTo>
                  <a:pt x="1" y="144840"/>
                  <a:pt x="1644" y="146495"/>
                  <a:pt x="3680" y="146495"/>
                </a:cubicBezTo>
                <a:lnTo>
                  <a:pt x="260248" y="146495"/>
                </a:lnTo>
                <a:cubicBezTo>
                  <a:pt x="262272" y="146495"/>
                  <a:pt x="263927" y="144852"/>
                  <a:pt x="263927" y="142816"/>
                </a:cubicBezTo>
                <a:lnTo>
                  <a:pt x="263927" y="3680"/>
                </a:lnTo>
                <a:cubicBezTo>
                  <a:pt x="263927" y="1656"/>
                  <a:pt x="262284" y="1"/>
                  <a:pt x="2602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7" name="Google Shape;4277;p50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278" name="Google Shape;4278;p50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50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50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50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50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50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0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0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0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0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8" name="Google Shape;4288;p50"/>
          <p:cNvSpPr txBox="1"/>
          <p:nvPr>
            <p:ph type="title"/>
          </p:nvPr>
        </p:nvSpPr>
        <p:spPr>
          <a:xfrm>
            <a:off x="2660650" y="616200"/>
            <a:ext cx="3505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89" name="Google Shape;4289;p50"/>
          <p:cNvSpPr txBox="1"/>
          <p:nvPr>
            <p:ph idx="1" type="subTitle"/>
          </p:nvPr>
        </p:nvSpPr>
        <p:spPr>
          <a:xfrm>
            <a:off x="2660650" y="1491750"/>
            <a:ext cx="3505200" cy="1175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0" name="Google Shape;4290;p50"/>
          <p:cNvSpPr txBox="1"/>
          <p:nvPr>
            <p:ph idx="2" type="subTitle"/>
          </p:nvPr>
        </p:nvSpPr>
        <p:spPr>
          <a:xfrm>
            <a:off x="2660650" y="4189000"/>
            <a:ext cx="35052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1" name="Google Shape;4291;p50"/>
          <p:cNvSpPr txBox="1"/>
          <p:nvPr/>
        </p:nvSpPr>
        <p:spPr>
          <a:xfrm>
            <a:off x="2756650" y="3468725"/>
            <a:ext cx="33348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6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6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6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6" name="Google Shape;316;p6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7" name="Google Shape;317;p6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318" name="Google Shape;318;p6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6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320" name="Google Shape;320;p6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6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6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9" name="Google Shape;379;p6"/>
          <p:cNvSpPr txBox="1"/>
          <p:nvPr>
            <p:ph type="title"/>
          </p:nvPr>
        </p:nvSpPr>
        <p:spPr>
          <a:xfrm>
            <a:off x="720000" y="445025"/>
            <a:ext cx="738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0" name="Google Shape;380;p6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381" name="Google Shape;381;p6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6"/>
          <p:cNvGrpSpPr/>
          <p:nvPr/>
        </p:nvGrpSpPr>
        <p:grpSpPr>
          <a:xfrm rot="5400000">
            <a:off x="7789713" y="295309"/>
            <a:ext cx="396454" cy="872114"/>
            <a:chOff x="6535363" y="3556934"/>
            <a:chExt cx="396454" cy="872114"/>
          </a:xfrm>
        </p:grpSpPr>
        <p:sp>
          <p:nvSpPr>
            <p:cNvPr id="392" name="Google Shape;392;p6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p51"/>
          <p:cNvSpPr txBox="1"/>
          <p:nvPr>
            <p:ph type="title"/>
          </p:nvPr>
        </p:nvSpPr>
        <p:spPr>
          <a:xfrm>
            <a:off x="720000" y="370467"/>
            <a:ext cx="77040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294" name="Google Shape;4294;p51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p51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6" name="Google Shape;4296;p5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7" name="Google Shape;4297;p51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51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9" name="Google Shape;4299;p51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300" name="Google Shape;4300;p51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301" name="Google Shape;4301;p51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302" name="Google Shape;4302;p51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4303" name="Google Shape;4303;p51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4304" name="Google Shape;4304;p51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5" name="Google Shape;4305;p51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4306" name="Google Shape;4306;p51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51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51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51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51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51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51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51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51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51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51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51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51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51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51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51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51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51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51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51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51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51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51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51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51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51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51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51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51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51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51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51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51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51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51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51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51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51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51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51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51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51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51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51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51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51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51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51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51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51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51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51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51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51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51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51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51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63" name="Google Shape;4363;p51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4" name="Google Shape;4364;p51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365" name="Google Shape;4365;p51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1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1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1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1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1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1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1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1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1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52"/>
          <p:cNvSpPr txBox="1"/>
          <p:nvPr>
            <p:ph type="title"/>
          </p:nvPr>
        </p:nvSpPr>
        <p:spPr>
          <a:xfrm>
            <a:off x="720000" y="370467"/>
            <a:ext cx="77040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377" name="Google Shape;4377;p52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5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52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52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52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2" name="Google Shape;4382;p52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383" name="Google Shape;4383;p52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384" name="Google Shape;4384;p52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385" name="Google Shape;4385;p52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4386" name="Google Shape;4386;p52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4387" name="Google Shape;4387;p52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88" name="Google Shape;4388;p52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4389" name="Google Shape;4389;p52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0" name="Google Shape;4390;p52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1" name="Google Shape;4391;p52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2" name="Google Shape;4392;p52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3" name="Google Shape;4393;p52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4" name="Google Shape;4394;p52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5" name="Google Shape;4395;p52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6" name="Google Shape;4396;p52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7" name="Google Shape;4397;p52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8" name="Google Shape;4398;p52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52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52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1" name="Google Shape;4401;p52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2" name="Google Shape;4402;p52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3" name="Google Shape;4403;p52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4" name="Google Shape;4404;p52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5" name="Google Shape;4405;p52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6" name="Google Shape;4406;p52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7" name="Google Shape;4407;p52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8" name="Google Shape;4408;p52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9" name="Google Shape;4409;p52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0" name="Google Shape;4410;p52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1" name="Google Shape;4411;p52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2" name="Google Shape;4412;p52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3" name="Google Shape;4413;p52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4" name="Google Shape;4414;p52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5" name="Google Shape;4415;p52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6" name="Google Shape;4416;p52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52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52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52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52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52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52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52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52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52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52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52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52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52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52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52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52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52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52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52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52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52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52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52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52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52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52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52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52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52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46" name="Google Shape;4446;p52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7" name="Google Shape;4447;p52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448" name="Google Shape;4448;p52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52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52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52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52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52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52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2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52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52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8" name="Google Shape;4458;p52"/>
          <p:cNvGrpSpPr/>
          <p:nvPr/>
        </p:nvGrpSpPr>
        <p:grpSpPr>
          <a:xfrm>
            <a:off x="7037003" y="4333418"/>
            <a:ext cx="1042893" cy="313498"/>
            <a:chOff x="5342666" y="4429368"/>
            <a:chExt cx="1042893" cy="313498"/>
          </a:xfrm>
        </p:grpSpPr>
        <p:sp>
          <p:nvSpPr>
            <p:cNvPr id="4459" name="Google Shape;4459;p52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52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52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2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2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4" name="Google Shape;4464;p52"/>
          <p:cNvSpPr/>
          <p:nvPr/>
        </p:nvSpPr>
        <p:spPr>
          <a:xfrm rot="-5400000">
            <a:off x="714116" y="539489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5" name="Google Shape;4465;p52"/>
          <p:cNvGrpSpPr/>
          <p:nvPr/>
        </p:nvGrpSpPr>
        <p:grpSpPr>
          <a:xfrm rot="-5400000">
            <a:off x="2130982" y="-48239"/>
            <a:ext cx="39011" cy="1320772"/>
            <a:chOff x="8329354" y="1211030"/>
            <a:chExt cx="39011" cy="1320772"/>
          </a:xfrm>
        </p:grpSpPr>
        <p:sp>
          <p:nvSpPr>
            <p:cNvPr id="4466" name="Google Shape;4466;p52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2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2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2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2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2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52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52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p53"/>
          <p:cNvSpPr txBox="1"/>
          <p:nvPr>
            <p:ph type="title"/>
          </p:nvPr>
        </p:nvSpPr>
        <p:spPr>
          <a:xfrm>
            <a:off x="720000" y="370467"/>
            <a:ext cx="77040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476" name="Google Shape;4476;p53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7" name="Google Shape;4477;p5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5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9" name="Google Shape;4479;p53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p53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1" name="Google Shape;4481;p53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482" name="Google Shape;4482;p53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483" name="Google Shape;4483;p53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484" name="Google Shape;4484;p53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4485" name="Google Shape;4485;p53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4486" name="Google Shape;4486;p53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87" name="Google Shape;4487;p53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4488" name="Google Shape;4488;p53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53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53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53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53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53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53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53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53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53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53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53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53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53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53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53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53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53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53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53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53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53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53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53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53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53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53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53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53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53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53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53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53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53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53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53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53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53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53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53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53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53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53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53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53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53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53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53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53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53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53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53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53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53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53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53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53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45" name="Google Shape;4545;p53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6" name="Google Shape;4546;p53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547" name="Google Shape;4547;p53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53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53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53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53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53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53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53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53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53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7" name="Google Shape;4557;p53"/>
          <p:cNvSpPr/>
          <p:nvPr/>
        </p:nvSpPr>
        <p:spPr>
          <a:xfrm>
            <a:off x="720010" y="4510579"/>
            <a:ext cx="725597" cy="185838"/>
          </a:xfrm>
          <a:custGeom>
            <a:rect b="b" l="l" r="r" t="t"/>
            <a:pathLst>
              <a:path extrusionOk="0" h="5788" w="22599">
                <a:moveTo>
                  <a:pt x="0" y="1"/>
                </a:moveTo>
                <a:lnTo>
                  <a:pt x="0" y="5787"/>
                </a:lnTo>
                <a:lnTo>
                  <a:pt x="22598" y="5787"/>
                </a:lnTo>
                <a:lnTo>
                  <a:pt x="22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8" name="Google Shape;4558;p53"/>
          <p:cNvSpPr/>
          <p:nvPr/>
        </p:nvSpPr>
        <p:spPr>
          <a:xfrm>
            <a:off x="1758996" y="443457"/>
            <a:ext cx="240100" cy="419388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9" name="Google Shape;4559;p53"/>
          <p:cNvSpPr/>
          <p:nvPr/>
        </p:nvSpPr>
        <p:spPr>
          <a:xfrm>
            <a:off x="1228017" y="443457"/>
            <a:ext cx="240485" cy="419388"/>
          </a:xfrm>
          <a:custGeom>
            <a:rect b="b" l="l" r="r" t="t"/>
            <a:pathLst>
              <a:path extrusionOk="0" h="13062" w="7490">
                <a:moveTo>
                  <a:pt x="1" y="0"/>
                </a:moveTo>
                <a:lnTo>
                  <a:pt x="1" y="13061"/>
                </a:lnTo>
                <a:lnTo>
                  <a:pt x="7490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0" name="Google Shape;4560;p53"/>
          <p:cNvSpPr/>
          <p:nvPr/>
        </p:nvSpPr>
        <p:spPr>
          <a:xfrm>
            <a:off x="719993" y="443457"/>
            <a:ext cx="240485" cy="419388"/>
          </a:xfrm>
          <a:custGeom>
            <a:rect b="b" l="l" r="r" t="t"/>
            <a:pathLst>
              <a:path extrusionOk="0" h="13062" w="7490">
                <a:moveTo>
                  <a:pt x="1" y="0"/>
                </a:moveTo>
                <a:lnTo>
                  <a:pt x="1" y="13061"/>
                </a:lnTo>
                <a:lnTo>
                  <a:pt x="7490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1" name="Google Shape;4561;p53"/>
          <p:cNvSpPr/>
          <p:nvPr/>
        </p:nvSpPr>
        <p:spPr>
          <a:xfrm>
            <a:off x="719998" y="1019125"/>
            <a:ext cx="2213409" cy="160229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2" name="Google Shape;4562;p53"/>
          <p:cNvGrpSpPr/>
          <p:nvPr/>
        </p:nvGrpSpPr>
        <p:grpSpPr>
          <a:xfrm>
            <a:off x="719990" y="3731384"/>
            <a:ext cx="396454" cy="872114"/>
            <a:chOff x="6535363" y="3556934"/>
            <a:chExt cx="396454" cy="872114"/>
          </a:xfrm>
        </p:grpSpPr>
        <p:sp>
          <p:nvSpPr>
            <p:cNvPr id="4563" name="Google Shape;4563;p53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53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53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53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53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53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53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53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53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53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53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53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53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53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53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7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7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4" name="Google Shape;414;p7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5" name="Google Shape;415;p7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6" name="Google Shape;416;p7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17" name="Google Shape;417;p7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7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419" name="Google Shape;419;p7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0" name="Google Shape;420;p7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421" name="Google Shape;421;p7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8" name="Google Shape;478;p7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479" name="Google Shape;479;p7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7"/>
          <p:cNvSpPr txBox="1"/>
          <p:nvPr>
            <p:ph idx="1" type="subTitle"/>
          </p:nvPr>
        </p:nvSpPr>
        <p:spPr>
          <a:xfrm>
            <a:off x="720000" y="2619375"/>
            <a:ext cx="2804400" cy="9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0" name="Google Shape;490;p7"/>
          <p:cNvSpPr txBox="1"/>
          <p:nvPr>
            <p:ph type="title"/>
          </p:nvPr>
        </p:nvSpPr>
        <p:spPr>
          <a:xfrm>
            <a:off x="720000" y="1521350"/>
            <a:ext cx="40521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8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8" name="Google Shape;498;p8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9" name="Google Shape;499;p8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0" name="Google Shape;500;p8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1" name="Google Shape;501;p8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8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503" name="Google Shape;503;p8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8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505" name="Google Shape;505;p8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8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8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8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8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8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8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8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8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8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8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8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8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8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8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8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8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8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8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8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8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8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8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8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8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8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8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8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8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8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8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8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62" name="Google Shape;562;p8"/>
          <p:cNvSpPr txBox="1"/>
          <p:nvPr>
            <p:ph type="title"/>
          </p:nvPr>
        </p:nvSpPr>
        <p:spPr>
          <a:xfrm>
            <a:off x="1657600" y="1133550"/>
            <a:ext cx="5511300" cy="28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63" name="Google Shape;563;p8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564" name="Google Shape;564;p8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9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"/>
          <p:cNvSpPr/>
          <p:nvPr/>
        </p:nvSpPr>
        <p:spPr>
          <a:xfrm>
            <a:off x="8585853" y="4147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81" name="Google Shape;581;p9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82" name="Google Shape;582;p9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83" name="Google Shape;583;p9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84" name="Google Shape;584;p9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9"/>
          <p:cNvGrpSpPr/>
          <p:nvPr/>
        </p:nvGrpSpPr>
        <p:grpSpPr>
          <a:xfrm>
            <a:off x="176201" y="216722"/>
            <a:ext cx="8474088" cy="4703620"/>
            <a:chOff x="176201" y="216722"/>
            <a:chExt cx="8474088" cy="4703620"/>
          </a:xfrm>
        </p:grpSpPr>
        <p:sp>
          <p:nvSpPr>
            <p:cNvPr id="586" name="Google Shape;586;p9"/>
            <p:cNvSpPr/>
            <p:nvPr/>
          </p:nvSpPr>
          <p:spPr>
            <a:xfrm>
              <a:off x="176210" y="216722"/>
              <a:ext cx="8474036" cy="4703620"/>
            </a:xfrm>
            <a:custGeom>
              <a:rect b="b" l="l" r="r" t="t"/>
              <a:pathLst>
                <a:path extrusionOk="0" h="146496" w="263927">
                  <a:moveTo>
                    <a:pt x="3680" y="1"/>
                  </a:moveTo>
                  <a:cubicBezTo>
                    <a:pt x="1644" y="108"/>
                    <a:pt x="1" y="1763"/>
                    <a:pt x="1" y="3787"/>
                  </a:cubicBezTo>
                  <a:lnTo>
                    <a:pt x="1" y="15777"/>
                  </a:lnTo>
                  <a:cubicBezTo>
                    <a:pt x="287" y="15717"/>
                    <a:pt x="572" y="15693"/>
                    <a:pt x="858" y="15693"/>
                  </a:cubicBezTo>
                  <a:cubicBezTo>
                    <a:pt x="899" y="15692"/>
                    <a:pt x="941" y="15692"/>
                    <a:pt x="982" y="15692"/>
                  </a:cubicBezTo>
                  <a:cubicBezTo>
                    <a:pt x="3560" y="15692"/>
                    <a:pt x="5764" y="17878"/>
                    <a:pt x="5799" y="20468"/>
                  </a:cubicBezTo>
                  <a:cubicBezTo>
                    <a:pt x="5823" y="23147"/>
                    <a:pt x="3656" y="25325"/>
                    <a:pt x="977" y="25325"/>
                  </a:cubicBezTo>
                  <a:cubicBezTo>
                    <a:pt x="644" y="25325"/>
                    <a:pt x="322" y="25302"/>
                    <a:pt x="1" y="25230"/>
                  </a:cubicBezTo>
                  <a:lnTo>
                    <a:pt x="1" y="28504"/>
                  </a:lnTo>
                  <a:cubicBezTo>
                    <a:pt x="287" y="28445"/>
                    <a:pt x="572" y="28409"/>
                    <a:pt x="858" y="28409"/>
                  </a:cubicBezTo>
                  <a:cubicBezTo>
                    <a:pt x="893" y="28408"/>
                    <a:pt x="928" y="28408"/>
                    <a:pt x="962" y="28408"/>
                  </a:cubicBezTo>
                  <a:cubicBezTo>
                    <a:pt x="3549" y="28408"/>
                    <a:pt x="5764" y="30587"/>
                    <a:pt x="5799" y="33184"/>
                  </a:cubicBezTo>
                  <a:cubicBezTo>
                    <a:pt x="5823" y="35862"/>
                    <a:pt x="3656" y="38053"/>
                    <a:pt x="977" y="38053"/>
                  </a:cubicBezTo>
                  <a:cubicBezTo>
                    <a:pt x="644" y="38053"/>
                    <a:pt x="322" y="38029"/>
                    <a:pt x="1" y="37946"/>
                  </a:cubicBezTo>
                  <a:lnTo>
                    <a:pt x="1" y="41220"/>
                  </a:lnTo>
                  <a:cubicBezTo>
                    <a:pt x="287" y="41161"/>
                    <a:pt x="572" y="41137"/>
                    <a:pt x="858" y="41137"/>
                  </a:cubicBezTo>
                  <a:cubicBezTo>
                    <a:pt x="893" y="41136"/>
                    <a:pt x="928" y="41136"/>
                    <a:pt x="962" y="41136"/>
                  </a:cubicBezTo>
                  <a:cubicBezTo>
                    <a:pt x="3549" y="41136"/>
                    <a:pt x="5764" y="43315"/>
                    <a:pt x="5799" y="45911"/>
                  </a:cubicBezTo>
                  <a:cubicBezTo>
                    <a:pt x="5823" y="48590"/>
                    <a:pt x="3656" y="50781"/>
                    <a:pt x="977" y="50781"/>
                  </a:cubicBezTo>
                  <a:cubicBezTo>
                    <a:pt x="644" y="50781"/>
                    <a:pt x="322" y="50745"/>
                    <a:pt x="1" y="50674"/>
                  </a:cubicBezTo>
                  <a:lnTo>
                    <a:pt x="1" y="53948"/>
                  </a:lnTo>
                  <a:cubicBezTo>
                    <a:pt x="287" y="53888"/>
                    <a:pt x="572" y="53865"/>
                    <a:pt x="858" y="53865"/>
                  </a:cubicBezTo>
                  <a:cubicBezTo>
                    <a:pt x="893" y="53864"/>
                    <a:pt x="928" y="53863"/>
                    <a:pt x="962" y="53863"/>
                  </a:cubicBezTo>
                  <a:cubicBezTo>
                    <a:pt x="3549" y="53863"/>
                    <a:pt x="5764" y="56043"/>
                    <a:pt x="5799" y="58639"/>
                  </a:cubicBezTo>
                  <a:cubicBezTo>
                    <a:pt x="5823" y="61318"/>
                    <a:pt x="3656" y="63509"/>
                    <a:pt x="977" y="63509"/>
                  </a:cubicBezTo>
                  <a:cubicBezTo>
                    <a:pt x="644" y="63509"/>
                    <a:pt x="322" y="63473"/>
                    <a:pt x="1" y="63402"/>
                  </a:cubicBezTo>
                  <a:lnTo>
                    <a:pt x="1" y="66676"/>
                  </a:lnTo>
                  <a:cubicBezTo>
                    <a:pt x="287" y="66616"/>
                    <a:pt x="572" y="66592"/>
                    <a:pt x="858" y="66592"/>
                  </a:cubicBezTo>
                  <a:cubicBezTo>
                    <a:pt x="893" y="66592"/>
                    <a:pt x="928" y="66591"/>
                    <a:pt x="962" y="66591"/>
                  </a:cubicBezTo>
                  <a:cubicBezTo>
                    <a:pt x="3549" y="66591"/>
                    <a:pt x="5764" y="68770"/>
                    <a:pt x="5799" y="71367"/>
                  </a:cubicBezTo>
                  <a:cubicBezTo>
                    <a:pt x="5823" y="74046"/>
                    <a:pt x="3656" y="76225"/>
                    <a:pt x="977" y="76225"/>
                  </a:cubicBezTo>
                  <a:cubicBezTo>
                    <a:pt x="644" y="76225"/>
                    <a:pt x="322" y="76201"/>
                    <a:pt x="1" y="76129"/>
                  </a:cubicBezTo>
                  <a:lnTo>
                    <a:pt x="1" y="79403"/>
                  </a:lnTo>
                  <a:cubicBezTo>
                    <a:pt x="287" y="79344"/>
                    <a:pt x="572" y="79308"/>
                    <a:pt x="858" y="79308"/>
                  </a:cubicBezTo>
                  <a:cubicBezTo>
                    <a:pt x="893" y="79307"/>
                    <a:pt x="928" y="79307"/>
                    <a:pt x="962" y="79307"/>
                  </a:cubicBezTo>
                  <a:cubicBezTo>
                    <a:pt x="3549" y="79307"/>
                    <a:pt x="5764" y="81486"/>
                    <a:pt x="5799" y="84095"/>
                  </a:cubicBezTo>
                  <a:cubicBezTo>
                    <a:pt x="5823" y="86773"/>
                    <a:pt x="3656" y="88952"/>
                    <a:pt x="977" y="88952"/>
                  </a:cubicBezTo>
                  <a:cubicBezTo>
                    <a:pt x="644" y="88952"/>
                    <a:pt x="322" y="88928"/>
                    <a:pt x="1" y="88857"/>
                  </a:cubicBezTo>
                  <a:lnTo>
                    <a:pt x="1" y="92131"/>
                  </a:lnTo>
                  <a:cubicBezTo>
                    <a:pt x="287" y="92072"/>
                    <a:pt x="572" y="92036"/>
                    <a:pt x="858" y="92036"/>
                  </a:cubicBezTo>
                  <a:cubicBezTo>
                    <a:pt x="893" y="92035"/>
                    <a:pt x="928" y="92035"/>
                    <a:pt x="962" y="92035"/>
                  </a:cubicBezTo>
                  <a:cubicBezTo>
                    <a:pt x="3549" y="92035"/>
                    <a:pt x="5764" y="94214"/>
                    <a:pt x="5799" y="96810"/>
                  </a:cubicBezTo>
                  <a:cubicBezTo>
                    <a:pt x="5823" y="99489"/>
                    <a:pt x="3656" y="101680"/>
                    <a:pt x="977" y="101680"/>
                  </a:cubicBezTo>
                  <a:cubicBezTo>
                    <a:pt x="644" y="101680"/>
                    <a:pt x="322" y="101656"/>
                    <a:pt x="1" y="101573"/>
                  </a:cubicBezTo>
                  <a:lnTo>
                    <a:pt x="1" y="104847"/>
                  </a:lnTo>
                  <a:cubicBezTo>
                    <a:pt x="287" y="104788"/>
                    <a:pt x="572" y="104764"/>
                    <a:pt x="858" y="104764"/>
                  </a:cubicBezTo>
                  <a:cubicBezTo>
                    <a:pt x="893" y="104763"/>
                    <a:pt x="928" y="104763"/>
                    <a:pt x="962" y="104763"/>
                  </a:cubicBezTo>
                  <a:cubicBezTo>
                    <a:pt x="3549" y="104763"/>
                    <a:pt x="5764" y="106942"/>
                    <a:pt x="5799" y="109538"/>
                  </a:cubicBezTo>
                  <a:cubicBezTo>
                    <a:pt x="5823" y="112217"/>
                    <a:pt x="3656" y="114408"/>
                    <a:pt x="977" y="114408"/>
                  </a:cubicBezTo>
                  <a:cubicBezTo>
                    <a:pt x="644" y="114408"/>
                    <a:pt x="322" y="114372"/>
                    <a:pt x="1" y="114301"/>
                  </a:cubicBezTo>
                  <a:lnTo>
                    <a:pt x="1" y="117575"/>
                  </a:lnTo>
                  <a:cubicBezTo>
                    <a:pt x="287" y="117515"/>
                    <a:pt x="572" y="117491"/>
                    <a:pt x="858" y="117491"/>
                  </a:cubicBezTo>
                  <a:cubicBezTo>
                    <a:pt x="893" y="117491"/>
                    <a:pt x="928" y="117490"/>
                    <a:pt x="962" y="117490"/>
                  </a:cubicBezTo>
                  <a:cubicBezTo>
                    <a:pt x="3549" y="117490"/>
                    <a:pt x="5764" y="119669"/>
                    <a:pt x="5799" y="122266"/>
                  </a:cubicBezTo>
                  <a:cubicBezTo>
                    <a:pt x="5823" y="124945"/>
                    <a:pt x="3656" y="127124"/>
                    <a:pt x="977" y="127124"/>
                  </a:cubicBezTo>
                  <a:cubicBezTo>
                    <a:pt x="644" y="127124"/>
                    <a:pt x="322" y="127100"/>
                    <a:pt x="1" y="127028"/>
                  </a:cubicBezTo>
                  <a:lnTo>
                    <a:pt x="1" y="130303"/>
                  </a:lnTo>
                  <a:cubicBezTo>
                    <a:pt x="287" y="130243"/>
                    <a:pt x="572" y="130207"/>
                    <a:pt x="858" y="130207"/>
                  </a:cubicBezTo>
                  <a:cubicBezTo>
                    <a:pt x="893" y="130207"/>
                    <a:pt x="928" y="130206"/>
                    <a:pt x="962" y="130206"/>
                  </a:cubicBezTo>
                  <a:cubicBezTo>
                    <a:pt x="3549" y="130206"/>
                    <a:pt x="5764" y="132385"/>
                    <a:pt x="5799" y="134994"/>
                  </a:cubicBezTo>
                  <a:cubicBezTo>
                    <a:pt x="5823" y="137673"/>
                    <a:pt x="3656" y="139851"/>
                    <a:pt x="977" y="139851"/>
                  </a:cubicBezTo>
                  <a:cubicBezTo>
                    <a:pt x="644" y="139851"/>
                    <a:pt x="322" y="139828"/>
                    <a:pt x="1" y="139756"/>
                  </a:cubicBezTo>
                  <a:lnTo>
                    <a:pt x="1" y="142816"/>
                  </a:lnTo>
                  <a:cubicBezTo>
                    <a:pt x="1" y="144840"/>
                    <a:pt x="1644" y="146495"/>
                    <a:pt x="3680" y="146495"/>
                  </a:cubicBezTo>
                  <a:lnTo>
                    <a:pt x="260248" y="146495"/>
                  </a:lnTo>
                  <a:cubicBezTo>
                    <a:pt x="262272" y="146495"/>
                    <a:pt x="263927" y="144852"/>
                    <a:pt x="263927" y="142816"/>
                  </a:cubicBezTo>
                  <a:lnTo>
                    <a:pt x="263927" y="3680"/>
                  </a:lnTo>
                  <a:cubicBezTo>
                    <a:pt x="263927" y="1656"/>
                    <a:pt x="262284" y="1"/>
                    <a:pt x="2602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9"/>
            <p:cNvGrpSpPr/>
            <p:nvPr/>
          </p:nvGrpSpPr>
          <p:grpSpPr>
            <a:xfrm>
              <a:off x="176201" y="216730"/>
              <a:ext cx="8474088" cy="4700056"/>
              <a:chOff x="238125" y="874025"/>
              <a:chExt cx="7136675" cy="3958275"/>
            </a:xfrm>
          </p:grpSpPr>
          <p:sp>
            <p:nvSpPr>
              <p:cNvPr id="588" name="Google Shape;588;p9"/>
              <p:cNvSpPr/>
              <p:nvPr/>
            </p:nvSpPr>
            <p:spPr>
              <a:xfrm>
                <a:off x="26179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4211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604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7873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9703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1153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13365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1519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1702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18857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20687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22518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24349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238125" y="10696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238125" y="127007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393825" y="1470825"/>
                <a:ext cx="6975525" cy="25"/>
              </a:xfrm>
              <a:custGeom>
                <a:rect b="b" l="l" r="r" t="t"/>
                <a:pathLst>
                  <a:path extrusionOk="0" fill="none" h="1" w="279021">
                    <a:moveTo>
                      <a:pt x="279020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343975" y="1671575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343975" y="1872350"/>
                <a:ext cx="7025375" cy="25"/>
              </a:xfrm>
              <a:custGeom>
                <a:rect b="b" l="l" r="r" t="t"/>
                <a:pathLst>
                  <a:path extrusionOk="0" fill="none" h="1" w="281015">
                    <a:moveTo>
                      <a:pt x="28101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388050" y="2072775"/>
                <a:ext cx="6981300" cy="25"/>
              </a:xfrm>
              <a:custGeom>
                <a:rect b="b" l="l" r="r" t="t"/>
                <a:pathLst>
                  <a:path extrusionOk="0" fill="none" h="1" w="279252">
                    <a:moveTo>
                      <a:pt x="279251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238125" y="22735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238125" y="3678225"/>
                <a:ext cx="7136675" cy="25"/>
              </a:xfrm>
              <a:custGeom>
                <a:rect b="b" l="l" r="r" t="t"/>
                <a:pathLst>
                  <a:path extrusionOk="0" fill="none" h="1" w="285467">
                    <a:moveTo>
                      <a:pt x="285467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394475" y="2474300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238125" y="26747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373875" y="2875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373875" y="3076275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238125" y="3277025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94475" y="3477475"/>
                <a:ext cx="6974875" cy="25"/>
              </a:xfrm>
              <a:custGeom>
                <a:rect b="b" l="l" r="r" t="t"/>
                <a:pathLst>
                  <a:path extrusionOk="0" fill="none" h="1" w="278995">
                    <a:moveTo>
                      <a:pt x="278994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83850" y="3885750"/>
                <a:ext cx="6985500" cy="25"/>
              </a:xfrm>
              <a:custGeom>
                <a:rect b="b" l="l" r="r" t="t"/>
                <a:pathLst>
                  <a:path extrusionOk="0" fill="none" h="1" w="279420">
                    <a:moveTo>
                      <a:pt x="279419" y="0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73875" y="4086500"/>
                <a:ext cx="6995475" cy="25"/>
              </a:xfrm>
              <a:custGeom>
                <a:rect b="b" l="l" r="r" t="t"/>
                <a:pathLst>
                  <a:path extrusionOk="0" fill="none" h="1" w="279819">
                    <a:moveTo>
                      <a:pt x="27981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35925" y="4287275"/>
                <a:ext cx="7033425" cy="0"/>
              </a:xfrm>
              <a:custGeom>
                <a:rect b="b" l="l" r="r" t="t"/>
                <a:pathLst>
                  <a:path extrusionOk="0" fill="none" h="0" w="281337">
                    <a:moveTo>
                      <a:pt x="281336" y="0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89650" y="4487700"/>
                <a:ext cx="6979700" cy="25"/>
              </a:xfrm>
              <a:custGeom>
                <a:rect b="b" l="l" r="r" t="t"/>
                <a:pathLst>
                  <a:path extrusionOk="0" fill="none" h="1" w="279188">
                    <a:moveTo>
                      <a:pt x="279187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238125" y="4688450"/>
                <a:ext cx="7131225" cy="25"/>
              </a:xfrm>
              <a:custGeom>
                <a:rect b="b" l="l" r="r" t="t"/>
                <a:pathLst>
                  <a:path extrusionOk="0" fill="none" h="1" w="285249">
                    <a:moveTo>
                      <a:pt x="285248" y="1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49949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158331"/>
                    </a:moveTo>
                    <a:lnTo>
                      <a:pt x="1" y="0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51780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53610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55441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57272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59102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60933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62764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64594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66425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68255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70086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71917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27958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29789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1620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3450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5281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37112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8942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40773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426042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4443475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462655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0" y="0"/>
                    </a:moveTo>
                    <a:lnTo>
                      <a:pt x="0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4809600" y="874025"/>
                <a:ext cx="25" cy="3958275"/>
              </a:xfrm>
              <a:custGeom>
                <a:rect b="b" l="l" r="r" t="t"/>
                <a:pathLst>
                  <a:path extrusionOk="0" fill="none" h="158331" w="1">
                    <a:moveTo>
                      <a:pt x="1" y="0"/>
                    </a:moveTo>
                    <a:lnTo>
                      <a:pt x="1" y="158331"/>
                    </a:lnTo>
                  </a:path>
                </a:pathLst>
              </a:custGeom>
              <a:noFill/>
              <a:ln cap="flat" cmpd="sng" w="1925">
                <a:solidFill>
                  <a:srgbClr val="FFBD4A"/>
                </a:solidFill>
                <a:prstDash val="solid"/>
                <a:miter lim="12869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5" name="Google Shape;645;p9"/>
          <p:cNvSpPr txBox="1"/>
          <p:nvPr>
            <p:ph type="title"/>
          </p:nvPr>
        </p:nvSpPr>
        <p:spPr>
          <a:xfrm>
            <a:off x="2838084" y="1321438"/>
            <a:ext cx="3150300" cy="11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6" name="Google Shape;646;p9"/>
          <p:cNvSpPr txBox="1"/>
          <p:nvPr>
            <p:ph idx="1" type="subTitle"/>
          </p:nvPr>
        </p:nvSpPr>
        <p:spPr>
          <a:xfrm>
            <a:off x="2838125" y="2337363"/>
            <a:ext cx="31503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47" name="Google Shape;647;p9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648" name="Google Shape;648;p9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30925" y="-11392"/>
            <a:ext cx="9217948" cy="5166284"/>
          </a:xfrm>
          <a:custGeom>
            <a:rect b="b" l="l" r="r" t="t"/>
            <a:pathLst>
              <a:path extrusionOk="0" h="159885" w="285275">
                <a:moveTo>
                  <a:pt x="266238" y="6856"/>
                </a:moveTo>
                <a:cubicBezTo>
                  <a:pt x="268258" y="6856"/>
                  <a:pt x="269898" y="8496"/>
                  <a:pt x="269910" y="10516"/>
                </a:cubicBezTo>
                <a:lnTo>
                  <a:pt x="269910" y="149380"/>
                </a:lnTo>
                <a:cubicBezTo>
                  <a:pt x="269898" y="151412"/>
                  <a:pt x="268258" y="153052"/>
                  <a:pt x="266238" y="153052"/>
                </a:cubicBezTo>
                <a:lnTo>
                  <a:pt x="10184" y="153052"/>
                </a:lnTo>
                <a:cubicBezTo>
                  <a:pt x="8152" y="153052"/>
                  <a:pt x="6512" y="151412"/>
                  <a:pt x="6512" y="149380"/>
                </a:cubicBezTo>
                <a:lnTo>
                  <a:pt x="6512" y="146327"/>
                </a:lnTo>
                <a:cubicBezTo>
                  <a:pt x="6838" y="146392"/>
                  <a:pt x="7161" y="146424"/>
                  <a:pt x="7479" y="146424"/>
                </a:cubicBezTo>
                <a:cubicBezTo>
                  <a:pt x="10093" y="146424"/>
                  <a:pt x="12320" y="144295"/>
                  <a:pt x="12299" y="141561"/>
                </a:cubicBezTo>
                <a:cubicBezTo>
                  <a:pt x="12275" y="138959"/>
                  <a:pt x="10065" y="136795"/>
                  <a:pt x="7472" y="136795"/>
                </a:cubicBezTo>
                <a:cubicBezTo>
                  <a:pt x="7438" y="136795"/>
                  <a:pt x="7403" y="136796"/>
                  <a:pt x="7367" y="136796"/>
                </a:cubicBezTo>
                <a:cubicBezTo>
                  <a:pt x="7082" y="136796"/>
                  <a:pt x="6797" y="136832"/>
                  <a:pt x="6512" y="136891"/>
                </a:cubicBezTo>
                <a:lnTo>
                  <a:pt x="6512" y="133624"/>
                </a:lnTo>
                <a:cubicBezTo>
                  <a:pt x="6833" y="133683"/>
                  <a:pt x="7154" y="133719"/>
                  <a:pt x="7474" y="133719"/>
                </a:cubicBezTo>
                <a:cubicBezTo>
                  <a:pt x="10160" y="133719"/>
                  <a:pt x="12323" y="131532"/>
                  <a:pt x="12299" y="128859"/>
                </a:cubicBezTo>
                <a:cubicBezTo>
                  <a:pt x="12275" y="126262"/>
                  <a:pt x="10077" y="124092"/>
                  <a:pt x="7492" y="124092"/>
                </a:cubicBezTo>
                <a:cubicBezTo>
                  <a:pt x="7451" y="124092"/>
                  <a:pt x="7409" y="124092"/>
                  <a:pt x="7367" y="124094"/>
                </a:cubicBezTo>
                <a:cubicBezTo>
                  <a:pt x="7082" y="124094"/>
                  <a:pt x="6797" y="124129"/>
                  <a:pt x="6512" y="124189"/>
                </a:cubicBezTo>
                <a:lnTo>
                  <a:pt x="6512" y="120909"/>
                </a:lnTo>
                <a:cubicBezTo>
                  <a:pt x="6838" y="120975"/>
                  <a:pt x="7161" y="121006"/>
                  <a:pt x="7479" y="121006"/>
                </a:cubicBezTo>
                <a:cubicBezTo>
                  <a:pt x="10093" y="121006"/>
                  <a:pt x="12320" y="118877"/>
                  <a:pt x="12299" y="116144"/>
                </a:cubicBezTo>
                <a:cubicBezTo>
                  <a:pt x="12275" y="113541"/>
                  <a:pt x="10065" y="111366"/>
                  <a:pt x="7472" y="111366"/>
                </a:cubicBezTo>
                <a:cubicBezTo>
                  <a:pt x="7437" y="111366"/>
                  <a:pt x="7402" y="111366"/>
                  <a:pt x="7367" y="111367"/>
                </a:cubicBezTo>
                <a:cubicBezTo>
                  <a:pt x="7082" y="111379"/>
                  <a:pt x="6797" y="111414"/>
                  <a:pt x="6512" y="111462"/>
                </a:cubicBezTo>
                <a:lnTo>
                  <a:pt x="6512" y="108194"/>
                </a:lnTo>
                <a:cubicBezTo>
                  <a:pt x="6842" y="108262"/>
                  <a:pt x="7169" y="108294"/>
                  <a:pt x="7491" y="108294"/>
                </a:cubicBezTo>
                <a:cubicBezTo>
                  <a:pt x="10100" y="108294"/>
                  <a:pt x="12320" y="106160"/>
                  <a:pt x="12299" y="103441"/>
                </a:cubicBezTo>
                <a:cubicBezTo>
                  <a:pt x="12275" y="100838"/>
                  <a:pt x="10065" y="98663"/>
                  <a:pt x="7472" y="98663"/>
                </a:cubicBezTo>
                <a:cubicBezTo>
                  <a:pt x="7437" y="98663"/>
                  <a:pt x="7402" y="98663"/>
                  <a:pt x="7367" y="98664"/>
                </a:cubicBezTo>
                <a:cubicBezTo>
                  <a:pt x="7082" y="98676"/>
                  <a:pt x="6797" y="98712"/>
                  <a:pt x="6512" y="98759"/>
                </a:cubicBezTo>
                <a:lnTo>
                  <a:pt x="6512" y="95479"/>
                </a:lnTo>
                <a:cubicBezTo>
                  <a:pt x="6833" y="95551"/>
                  <a:pt x="7154" y="95574"/>
                  <a:pt x="7474" y="95574"/>
                </a:cubicBezTo>
                <a:cubicBezTo>
                  <a:pt x="10160" y="95574"/>
                  <a:pt x="12323" y="93400"/>
                  <a:pt x="12299" y="90714"/>
                </a:cubicBezTo>
                <a:cubicBezTo>
                  <a:pt x="12275" y="88111"/>
                  <a:pt x="10065" y="85948"/>
                  <a:pt x="7472" y="85948"/>
                </a:cubicBezTo>
                <a:cubicBezTo>
                  <a:pt x="7438" y="85948"/>
                  <a:pt x="7403" y="85949"/>
                  <a:pt x="7367" y="85949"/>
                </a:cubicBezTo>
                <a:cubicBezTo>
                  <a:pt x="7082" y="85949"/>
                  <a:pt x="6797" y="85985"/>
                  <a:pt x="6512" y="86044"/>
                </a:cubicBezTo>
                <a:lnTo>
                  <a:pt x="6512" y="82777"/>
                </a:lnTo>
                <a:cubicBezTo>
                  <a:pt x="6838" y="82842"/>
                  <a:pt x="7161" y="82874"/>
                  <a:pt x="7479" y="82874"/>
                </a:cubicBezTo>
                <a:cubicBezTo>
                  <a:pt x="10093" y="82874"/>
                  <a:pt x="12320" y="80745"/>
                  <a:pt x="12299" y="78011"/>
                </a:cubicBezTo>
                <a:cubicBezTo>
                  <a:pt x="12275" y="75409"/>
                  <a:pt x="10065" y="73245"/>
                  <a:pt x="7472" y="73245"/>
                </a:cubicBezTo>
                <a:cubicBezTo>
                  <a:pt x="7438" y="73245"/>
                  <a:pt x="7403" y="73246"/>
                  <a:pt x="7367" y="73246"/>
                </a:cubicBezTo>
                <a:cubicBezTo>
                  <a:pt x="7082" y="73246"/>
                  <a:pt x="6797" y="73282"/>
                  <a:pt x="6512" y="73341"/>
                </a:cubicBezTo>
                <a:lnTo>
                  <a:pt x="6512" y="70074"/>
                </a:lnTo>
                <a:cubicBezTo>
                  <a:pt x="6833" y="70133"/>
                  <a:pt x="7154" y="70169"/>
                  <a:pt x="7474" y="70169"/>
                </a:cubicBezTo>
                <a:cubicBezTo>
                  <a:pt x="10160" y="70169"/>
                  <a:pt x="12323" y="67982"/>
                  <a:pt x="12299" y="65309"/>
                </a:cubicBezTo>
                <a:cubicBezTo>
                  <a:pt x="12275" y="62706"/>
                  <a:pt x="10065" y="60542"/>
                  <a:pt x="7472" y="60542"/>
                </a:cubicBezTo>
                <a:cubicBezTo>
                  <a:pt x="7438" y="60542"/>
                  <a:pt x="7403" y="60543"/>
                  <a:pt x="7367" y="60544"/>
                </a:cubicBezTo>
                <a:cubicBezTo>
                  <a:pt x="7082" y="60544"/>
                  <a:pt x="6797" y="60579"/>
                  <a:pt x="6512" y="60639"/>
                </a:cubicBezTo>
                <a:lnTo>
                  <a:pt x="6512" y="57347"/>
                </a:lnTo>
                <a:cubicBezTo>
                  <a:pt x="6833" y="57406"/>
                  <a:pt x="7154" y="57442"/>
                  <a:pt x="7474" y="57442"/>
                </a:cubicBezTo>
                <a:cubicBezTo>
                  <a:pt x="10160" y="57442"/>
                  <a:pt x="12323" y="55256"/>
                  <a:pt x="12299" y="52582"/>
                </a:cubicBezTo>
                <a:cubicBezTo>
                  <a:pt x="12275" y="49979"/>
                  <a:pt x="10065" y="47816"/>
                  <a:pt x="7472" y="47816"/>
                </a:cubicBezTo>
                <a:cubicBezTo>
                  <a:pt x="7438" y="47816"/>
                  <a:pt x="7403" y="47816"/>
                  <a:pt x="7367" y="47817"/>
                </a:cubicBezTo>
                <a:cubicBezTo>
                  <a:pt x="7082" y="47817"/>
                  <a:pt x="6797" y="47853"/>
                  <a:pt x="6512" y="47912"/>
                </a:cubicBezTo>
                <a:lnTo>
                  <a:pt x="6512" y="44632"/>
                </a:lnTo>
                <a:cubicBezTo>
                  <a:pt x="6842" y="44700"/>
                  <a:pt x="7169" y="44733"/>
                  <a:pt x="7491" y="44733"/>
                </a:cubicBezTo>
                <a:cubicBezTo>
                  <a:pt x="10100" y="44733"/>
                  <a:pt x="12320" y="42598"/>
                  <a:pt x="12299" y="39879"/>
                </a:cubicBezTo>
                <a:cubicBezTo>
                  <a:pt x="12275" y="37276"/>
                  <a:pt x="10065" y="35101"/>
                  <a:pt x="7472" y="35101"/>
                </a:cubicBezTo>
                <a:cubicBezTo>
                  <a:pt x="7437" y="35101"/>
                  <a:pt x="7402" y="35101"/>
                  <a:pt x="7367" y="35102"/>
                </a:cubicBezTo>
                <a:cubicBezTo>
                  <a:pt x="7082" y="35114"/>
                  <a:pt x="6797" y="35138"/>
                  <a:pt x="6512" y="35197"/>
                </a:cubicBezTo>
                <a:lnTo>
                  <a:pt x="6512" y="31929"/>
                </a:lnTo>
                <a:cubicBezTo>
                  <a:pt x="6833" y="32001"/>
                  <a:pt x="7154" y="32025"/>
                  <a:pt x="7474" y="32025"/>
                </a:cubicBezTo>
                <a:cubicBezTo>
                  <a:pt x="10160" y="32025"/>
                  <a:pt x="12323" y="29850"/>
                  <a:pt x="12299" y="27164"/>
                </a:cubicBezTo>
                <a:cubicBezTo>
                  <a:pt x="12275" y="24561"/>
                  <a:pt x="10065" y="22398"/>
                  <a:pt x="7472" y="22398"/>
                </a:cubicBezTo>
                <a:cubicBezTo>
                  <a:pt x="7438" y="22398"/>
                  <a:pt x="7403" y="22399"/>
                  <a:pt x="7367" y="22399"/>
                </a:cubicBezTo>
                <a:cubicBezTo>
                  <a:pt x="7082" y="22399"/>
                  <a:pt x="6797" y="22435"/>
                  <a:pt x="6512" y="22494"/>
                </a:cubicBezTo>
                <a:lnTo>
                  <a:pt x="6512" y="10516"/>
                </a:lnTo>
                <a:cubicBezTo>
                  <a:pt x="6512" y="8496"/>
                  <a:pt x="8152" y="6856"/>
                  <a:pt x="10184" y="6856"/>
                </a:cubicBezTo>
                <a:close/>
                <a:moveTo>
                  <a:pt x="0" y="0"/>
                </a:moveTo>
                <a:lnTo>
                  <a:pt x="0" y="159885"/>
                </a:lnTo>
                <a:lnTo>
                  <a:pt x="285275" y="159885"/>
                </a:lnTo>
                <a:lnTo>
                  <a:pt x="285275" y="0"/>
                </a:lnTo>
                <a:close/>
              </a:path>
            </a:pathLst>
          </a:custGeom>
          <a:solidFill>
            <a:srgbClr val="2111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0"/>
          <p:cNvSpPr/>
          <p:nvPr/>
        </p:nvSpPr>
        <p:spPr>
          <a:xfrm>
            <a:off x="8686801" y="4080717"/>
            <a:ext cx="431568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0"/>
          <p:cNvSpPr/>
          <p:nvPr/>
        </p:nvSpPr>
        <p:spPr>
          <a:xfrm>
            <a:off x="8686802" y="3164040"/>
            <a:ext cx="431568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0"/>
          <p:cNvSpPr/>
          <p:nvPr/>
        </p:nvSpPr>
        <p:spPr>
          <a:xfrm>
            <a:off x="8686802" y="2247739"/>
            <a:ext cx="431568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0"/>
          <p:cNvSpPr/>
          <p:nvPr/>
        </p:nvSpPr>
        <p:spPr>
          <a:xfrm>
            <a:off x="8686802" y="414750"/>
            <a:ext cx="431568" cy="638426"/>
          </a:xfrm>
          <a:custGeom>
            <a:rect b="b" l="l" r="r" t="t"/>
            <a:pathLst>
              <a:path extrusionOk="0" h="19884" w="16586">
                <a:moveTo>
                  <a:pt x="0" y="0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8"/>
                </a:lnTo>
                <a:cubicBezTo>
                  <a:pt x="16586" y="3179"/>
                  <a:pt x="13395" y="0"/>
                  <a:pt x="9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0"/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66" name="Google Shape;666;p10"/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67" name="Google Shape;667;p10"/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68" name="Google Shape;668;p10"/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669" name="Google Shape;669;p10"/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0"/>
          <p:cNvGrpSpPr/>
          <p:nvPr/>
        </p:nvGrpSpPr>
        <p:grpSpPr>
          <a:xfrm>
            <a:off x="-59509" y="784790"/>
            <a:ext cx="328396" cy="3862147"/>
            <a:chOff x="-135709" y="784790"/>
            <a:chExt cx="328396" cy="3862147"/>
          </a:xfrm>
        </p:grpSpPr>
        <p:sp>
          <p:nvSpPr>
            <p:cNvPr id="671" name="Google Shape;671;p10"/>
            <p:cNvSpPr/>
            <p:nvPr/>
          </p:nvSpPr>
          <p:spPr>
            <a:xfrm>
              <a:off x="-135709" y="784790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0"/>
            <p:cNvSpPr/>
            <p:nvPr/>
          </p:nvSpPr>
          <p:spPr>
            <a:xfrm>
              <a:off x="-135709" y="1193832"/>
              <a:ext cx="328396" cy="180444"/>
            </a:xfrm>
            <a:custGeom>
              <a:rect b="b" l="l" r="r" t="t"/>
              <a:pathLst>
                <a:path extrusionOk="0" h="5620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0"/>
            <p:cNvSpPr/>
            <p:nvPr/>
          </p:nvSpPr>
          <p:spPr>
            <a:xfrm>
              <a:off x="-135709" y="1602843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1"/>
                  </a:moveTo>
                  <a:lnTo>
                    <a:pt x="0" y="5621"/>
                  </a:lnTo>
                  <a:lnTo>
                    <a:pt x="7418" y="5621"/>
                  </a:lnTo>
                  <a:cubicBezTo>
                    <a:pt x="8966" y="5621"/>
                    <a:pt x="10216" y="4370"/>
                    <a:pt x="10228" y="2823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-135709" y="2011885"/>
              <a:ext cx="328396" cy="180476"/>
            </a:xfrm>
            <a:custGeom>
              <a:rect b="b" l="l" r="r" t="t"/>
              <a:pathLst>
                <a:path extrusionOk="0" h="5621" w="10228">
                  <a:moveTo>
                    <a:pt x="0" y="0"/>
                  </a:moveTo>
                  <a:lnTo>
                    <a:pt x="0" y="5620"/>
                  </a:lnTo>
                  <a:lnTo>
                    <a:pt x="7418" y="5620"/>
                  </a:lnTo>
                  <a:cubicBezTo>
                    <a:pt x="8966" y="5620"/>
                    <a:pt x="10216" y="4370"/>
                    <a:pt x="10228" y="2822"/>
                  </a:cubicBezTo>
                  <a:cubicBezTo>
                    <a:pt x="10228" y="1251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-135709" y="242166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47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-135709" y="2830709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-135709" y="323975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46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0"/>
            <p:cNvSpPr/>
            <p:nvPr/>
          </p:nvSpPr>
          <p:spPr>
            <a:xfrm>
              <a:off x="-135709" y="3648761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9"/>
                  </a:lnTo>
                  <a:lnTo>
                    <a:pt x="7418" y="5609"/>
                  </a:lnTo>
                  <a:cubicBezTo>
                    <a:pt x="8966" y="5609"/>
                    <a:pt x="10216" y="4359"/>
                    <a:pt x="10228" y="2811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-135709" y="4057804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1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1"/>
                    <a:pt x="8966" y="1"/>
                    <a:pt x="7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0"/>
            <p:cNvSpPr/>
            <p:nvPr/>
          </p:nvSpPr>
          <p:spPr>
            <a:xfrm>
              <a:off x="-135709" y="4466846"/>
              <a:ext cx="328396" cy="180091"/>
            </a:xfrm>
            <a:custGeom>
              <a:rect b="b" l="l" r="r" t="t"/>
              <a:pathLst>
                <a:path extrusionOk="0" h="5609" w="10228">
                  <a:moveTo>
                    <a:pt x="0" y="0"/>
                  </a:moveTo>
                  <a:lnTo>
                    <a:pt x="0" y="5608"/>
                  </a:lnTo>
                  <a:lnTo>
                    <a:pt x="7418" y="5608"/>
                  </a:lnTo>
                  <a:cubicBezTo>
                    <a:pt x="8966" y="5608"/>
                    <a:pt x="10216" y="4358"/>
                    <a:pt x="10228" y="2810"/>
                  </a:cubicBezTo>
                  <a:cubicBezTo>
                    <a:pt x="10228" y="1250"/>
                    <a:pt x="8966" y="0"/>
                    <a:pt x="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10"/>
          <p:cNvSpPr txBox="1"/>
          <p:nvPr>
            <p:ph type="title"/>
          </p:nvPr>
        </p:nvSpPr>
        <p:spPr>
          <a:xfrm>
            <a:off x="940875" y="1395188"/>
            <a:ext cx="31473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656199" y="452965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8656199" y="691134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8656199" y="929303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8656199" y="1167441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56199" y="1405995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8656199" y="1644518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8656199" y="2121595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8656199" y="2359764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8656199" y="2598286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8656199" y="2836841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656199" y="3075363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8656199" y="3313533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8656199" y="3560082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8656199" y="3798637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8656199" y="4037159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8656199" y="4275714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8656199" y="4513851"/>
            <a:ext cx="32" cy="32"/>
          </a:xfrm>
          <a:custGeom>
            <a:rect b="b" l="l" r="r" t="t"/>
            <a:pathLst>
              <a:path extrusionOk="0" fill="none" h="1" w="1">
                <a:moveTo>
                  <a:pt x="0" y="1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8656199" y="4752405"/>
            <a:ext cx="32" cy="32"/>
          </a:xfrm>
          <a:custGeom>
            <a:rect b="b" l="l" r="r" t="t"/>
            <a:pathLst>
              <a:path extrusionOk="0" fill="none" h="1" w="1">
                <a:moveTo>
                  <a:pt x="0" y="0"/>
                </a:moveTo>
                <a:close/>
              </a:path>
            </a:pathLst>
          </a:custGeom>
          <a:noFill/>
          <a:ln cap="flat" cmpd="sng" w="5650">
            <a:solidFill>
              <a:srgbClr val="FFBD4A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type="title"/>
          </p:nvPr>
        </p:nvSpPr>
        <p:spPr>
          <a:xfrm>
            <a:off x="720000" y="370467"/>
            <a:ext cx="77040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tamaran Black"/>
              <a:buNone/>
              <a:defRPr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slide" Target="/ppt/slides/slide8.xml"/><Relationship Id="rId5" Type="http://schemas.openxmlformats.org/officeDocument/2006/relationships/slide" Target="/ppt/slides/slide20.xml"/><Relationship Id="rId6" Type="http://schemas.openxmlformats.org/officeDocument/2006/relationships/slide" Target="/ppt/slides/slide42.xml"/><Relationship Id="rId7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8.xml"/><Relationship Id="rId7" Type="http://schemas.openxmlformats.org/officeDocument/2006/relationships/image" Target="../media/image6.gif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slide" Target="/ppt/slides/slide20.xml"/><Relationship Id="rId9" Type="http://schemas.openxmlformats.org/officeDocument/2006/relationships/slide" Target="/ppt/slides/slide42.xml"/><Relationship Id="rId5" Type="http://schemas.openxmlformats.org/officeDocument/2006/relationships/slide" Target="/ppt/slides/slide42.xml"/><Relationship Id="rId6" Type="http://schemas.openxmlformats.org/officeDocument/2006/relationships/slide" Target="/ppt/slides/slide8.xml"/><Relationship Id="rId7" Type="http://schemas.openxmlformats.org/officeDocument/2006/relationships/slide" Target="/ppt/slides/slide2.xml"/><Relationship Id="rId8" Type="http://schemas.openxmlformats.org/officeDocument/2006/relationships/slide" Target="/ppt/slides/slide20.xml"/><Relationship Id="rId11" Type="http://schemas.openxmlformats.org/officeDocument/2006/relationships/image" Target="../media/image17.png"/><Relationship Id="rId10" Type="http://schemas.openxmlformats.org/officeDocument/2006/relationships/slide" Target="/ppt/slides/slide8.xml"/><Relationship Id="rId13" Type="http://schemas.openxmlformats.org/officeDocument/2006/relationships/image" Target="../media/image12.png"/><Relationship Id="rId12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8.xml"/><Relationship Id="rId7" Type="http://schemas.openxmlformats.org/officeDocument/2006/relationships/image" Target="../media/image24.gif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slide" Target="/ppt/slides/slide20.xml"/><Relationship Id="rId9" Type="http://schemas.openxmlformats.org/officeDocument/2006/relationships/image" Target="../media/image12.png"/><Relationship Id="rId5" Type="http://schemas.openxmlformats.org/officeDocument/2006/relationships/slide" Target="/ppt/slides/slide42.xml"/><Relationship Id="rId6" Type="http://schemas.openxmlformats.org/officeDocument/2006/relationships/slide" Target="/ppt/slides/slide8.xml"/><Relationship Id="rId7" Type="http://schemas.openxmlformats.org/officeDocument/2006/relationships/image" Target="../media/image21.jpg"/><Relationship Id="rId8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9" Type="http://schemas.openxmlformats.org/officeDocument/2006/relationships/image" Target="../media/image30.png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15.png"/><Relationship Id="rId8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8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8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2.xml"/><Relationship Id="rId7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31.xml"/><Relationship Id="rId7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32.xml"/><Relationship Id="rId7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34.xml"/><Relationship Id="rId7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2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8.xml"/><Relationship Id="rId7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40.xml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2.xml"/><Relationship Id="rId3" Type="http://schemas.openxmlformats.org/officeDocument/2006/relationships/slide" Target="/ppt/slides/slide20.xml"/><Relationship Id="rId4" Type="http://schemas.openxmlformats.org/officeDocument/2006/relationships/slide" Target="/ppt/slides/slide8.xml"/><Relationship Id="rId5" Type="http://schemas.openxmlformats.org/officeDocument/2006/relationships/slide" Target="/ppt/slides/slide2.xml"/><Relationship Id="rId6" Type="http://schemas.openxmlformats.org/officeDocument/2006/relationships/slide" Target="/ppt/slides/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20.xml"/><Relationship Id="rId4" Type="http://schemas.openxmlformats.org/officeDocument/2006/relationships/slide" Target="/ppt/slides/slide8.xml"/><Relationship Id="rId5" Type="http://schemas.openxmlformats.org/officeDocument/2006/relationships/slide" Target="/ppt/slides/slide2.xml"/><Relationship Id="rId6" Type="http://schemas.openxmlformats.org/officeDocument/2006/relationships/slide" Target="/ppt/slides/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52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46.png"/><Relationship Id="rId8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8.xml"/><Relationship Id="rId3" Type="http://schemas.openxmlformats.org/officeDocument/2006/relationships/slide" Target="/ppt/slides/slide20.xml"/><Relationship Id="rId4" Type="http://schemas.openxmlformats.org/officeDocument/2006/relationships/slide" Target="/ppt/slides/slide8.xml"/><Relationship Id="rId5" Type="http://schemas.openxmlformats.org/officeDocument/2006/relationships/slide" Target="/ppt/slides/slide2.xml"/><Relationship Id="rId6" Type="http://schemas.openxmlformats.org/officeDocument/2006/relationships/slide" Target="/ppt/slides/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5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1.xml"/><Relationship Id="rId3" Type="http://schemas.openxmlformats.org/officeDocument/2006/relationships/slide" Target="/ppt/slides/slide20.xml"/><Relationship Id="rId4" Type="http://schemas.openxmlformats.org/officeDocument/2006/relationships/slide" Target="/ppt/slides/slide8.xml"/><Relationship Id="rId5" Type="http://schemas.openxmlformats.org/officeDocument/2006/relationships/slide" Target="/ppt/slides/slide2.xml"/><Relationship Id="rId6" Type="http://schemas.openxmlformats.org/officeDocument/2006/relationships/slide" Target="/ppt/slides/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slide" Target="/ppt/slides/slide8.xml"/><Relationship Id="rId4" Type="http://schemas.openxmlformats.org/officeDocument/2006/relationships/slide" Target="/ppt/slides/slide2.xml"/><Relationship Id="rId5" Type="http://schemas.openxmlformats.org/officeDocument/2006/relationships/slide" Target="/ppt/slides/slide42.xml"/><Relationship Id="rId6" Type="http://schemas.openxmlformats.org/officeDocument/2006/relationships/slide" Target="/ppt/slides/slide20.xml"/><Relationship Id="rId7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slide" Target="/ppt/slides/slide20.xml"/><Relationship Id="rId4" Type="http://schemas.openxmlformats.org/officeDocument/2006/relationships/slide" Target="/ppt/slides/slide8.xml"/><Relationship Id="rId5" Type="http://schemas.openxmlformats.org/officeDocument/2006/relationships/slide" Target="/ppt/slides/slide2.xml"/><Relationship Id="rId6" Type="http://schemas.openxmlformats.org/officeDocument/2006/relationships/slide" Target="/ppt/slides/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slide" Target="/ppt/slides/slide2.xml"/><Relationship Id="rId4" Type="http://schemas.openxmlformats.org/officeDocument/2006/relationships/slide" Target="/ppt/slides/slide8.xml"/><Relationship Id="rId5" Type="http://schemas.openxmlformats.org/officeDocument/2006/relationships/slide" Target="/ppt/slides/slide20.xml"/><Relationship Id="rId6" Type="http://schemas.openxmlformats.org/officeDocument/2006/relationships/slide" Target="/ppt/slides/slide4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8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2.xml"/><Relationship Id="rId7" Type="http://schemas.openxmlformats.org/officeDocument/2006/relationships/image" Target="../media/image7.png"/><Relationship Id="rId8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8.xml"/><Relationship Id="rId4" Type="http://schemas.openxmlformats.org/officeDocument/2006/relationships/slide" Target="/ppt/slides/slide20.xml"/><Relationship Id="rId5" Type="http://schemas.openxmlformats.org/officeDocument/2006/relationships/slide" Target="/ppt/slides/slide42.xml"/><Relationship Id="rId6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slide" Target="/ppt/slides/slide2.xml"/><Relationship Id="rId5" Type="http://schemas.openxmlformats.org/officeDocument/2006/relationships/slide" Target="/ppt/slides/slide20.xml"/><Relationship Id="rId6" Type="http://schemas.openxmlformats.org/officeDocument/2006/relationships/slide" Target="/ppt/slides/slide42.xml"/><Relationship Id="rId7" Type="http://schemas.openxmlformats.org/officeDocument/2006/relationships/slide" Target="/ppt/slides/slide8.xml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54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583" name="Google Shape;4583;p54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584" name="Google Shape;4584;p54">
            <a:hlinkClick action="ppaction://hlinksldjump" r:id="rId5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585" name="Google Shape;4585;p54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586" name="Google Shape;4586;p54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54"/>
          <p:cNvSpPr txBox="1"/>
          <p:nvPr>
            <p:ph type="ctrTitle"/>
          </p:nvPr>
        </p:nvSpPr>
        <p:spPr>
          <a:xfrm>
            <a:off x="720000" y="1670288"/>
            <a:ext cx="4883100" cy="14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Slinky </a:t>
            </a:r>
            <a:endParaRPr/>
          </a:p>
        </p:txBody>
      </p:sp>
      <p:sp>
        <p:nvSpPr>
          <p:cNvPr id="4588" name="Google Shape;4588;p54"/>
          <p:cNvSpPr txBox="1"/>
          <p:nvPr>
            <p:ph idx="1" type="subTitle"/>
          </p:nvPr>
        </p:nvSpPr>
        <p:spPr>
          <a:xfrm>
            <a:off x="720000" y="3058300"/>
            <a:ext cx="48831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Amal Ali Marzooq </a:t>
            </a:r>
            <a:r>
              <a:rPr lang="en" sz="1200">
                <a:solidFill>
                  <a:schemeClr val="dk1"/>
                </a:solidFill>
              </a:rPr>
              <a:t>- 202003891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Raghad Ebrahim Ali Rashid</a:t>
            </a:r>
            <a:r>
              <a:rPr lang="en" sz="1200">
                <a:solidFill>
                  <a:schemeClr val="dk1"/>
                </a:solidFill>
              </a:rPr>
              <a:t>- 202011111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Yaqeen Muneer Kadhem Ahmed</a:t>
            </a:r>
            <a:r>
              <a:rPr lang="en" sz="1200">
                <a:solidFill>
                  <a:schemeClr val="dk1"/>
                </a:solidFill>
              </a:rPr>
              <a:t> - 202002184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54"/>
          <p:cNvSpPr/>
          <p:nvPr/>
        </p:nvSpPr>
        <p:spPr>
          <a:xfrm>
            <a:off x="3413499" y="2814399"/>
            <a:ext cx="1511974" cy="294008"/>
          </a:xfrm>
          <a:custGeom>
            <a:rect b="b" l="l" r="r" t="t"/>
            <a:pathLst>
              <a:path extrusionOk="0" h="9157" w="47091">
                <a:moveTo>
                  <a:pt x="1" y="1"/>
                </a:moveTo>
                <a:lnTo>
                  <a:pt x="1" y="9157"/>
                </a:lnTo>
                <a:lnTo>
                  <a:pt x="47090" y="9157"/>
                </a:lnTo>
                <a:lnTo>
                  <a:pt x="470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0" name="Google Shape;4590;p54"/>
          <p:cNvSpPr/>
          <p:nvPr/>
        </p:nvSpPr>
        <p:spPr>
          <a:xfrm>
            <a:off x="6653484" y="3349461"/>
            <a:ext cx="1768064" cy="1389613"/>
          </a:xfrm>
          <a:custGeom>
            <a:rect b="b" l="l" r="r" t="t"/>
            <a:pathLst>
              <a:path extrusionOk="0" h="43280" w="55067">
                <a:moveTo>
                  <a:pt x="0" y="0"/>
                </a:moveTo>
                <a:lnTo>
                  <a:pt x="0" y="43279"/>
                </a:lnTo>
                <a:lnTo>
                  <a:pt x="55067" y="43279"/>
                </a:lnTo>
                <a:lnTo>
                  <a:pt x="550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1" name="Google Shape;4591;p54"/>
          <p:cNvGrpSpPr/>
          <p:nvPr/>
        </p:nvGrpSpPr>
        <p:grpSpPr>
          <a:xfrm>
            <a:off x="6535363" y="3556934"/>
            <a:ext cx="396454" cy="872114"/>
            <a:chOff x="6535363" y="3556934"/>
            <a:chExt cx="396454" cy="872114"/>
          </a:xfrm>
        </p:grpSpPr>
        <p:sp>
          <p:nvSpPr>
            <p:cNvPr id="4592" name="Google Shape;4592;p54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54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54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54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54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54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54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54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54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54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54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54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54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54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54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7" name="Google Shape;4607;p54"/>
          <p:cNvGrpSpPr/>
          <p:nvPr/>
        </p:nvGrpSpPr>
        <p:grpSpPr>
          <a:xfrm>
            <a:off x="4285116" y="4429368"/>
            <a:ext cx="1042893" cy="313498"/>
            <a:chOff x="5342666" y="4429368"/>
            <a:chExt cx="1042893" cy="313498"/>
          </a:xfrm>
        </p:grpSpPr>
        <p:sp>
          <p:nvSpPr>
            <p:cNvPr id="4608" name="Google Shape;4608;p54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54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54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54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54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3" name="Google Shape;4613;p54"/>
          <p:cNvSpPr/>
          <p:nvPr/>
        </p:nvSpPr>
        <p:spPr>
          <a:xfrm>
            <a:off x="7787298" y="435045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4" name="Google Shape;4614;p54"/>
          <p:cNvGrpSpPr/>
          <p:nvPr/>
        </p:nvGrpSpPr>
        <p:grpSpPr>
          <a:xfrm>
            <a:off x="8329354" y="1211030"/>
            <a:ext cx="39011" cy="1320772"/>
            <a:chOff x="8329354" y="1211030"/>
            <a:chExt cx="39011" cy="1320772"/>
          </a:xfrm>
        </p:grpSpPr>
        <p:sp>
          <p:nvSpPr>
            <p:cNvPr id="4615" name="Google Shape;4615;p54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54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54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54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54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54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54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54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3" name="Google Shape;4623;p54"/>
          <p:cNvSpPr/>
          <p:nvPr/>
        </p:nvSpPr>
        <p:spPr>
          <a:xfrm>
            <a:off x="812659" y="4510579"/>
            <a:ext cx="725597" cy="185838"/>
          </a:xfrm>
          <a:custGeom>
            <a:rect b="b" l="l" r="r" t="t"/>
            <a:pathLst>
              <a:path extrusionOk="0" h="5788" w="22599">
                <a:moveTo>
                  <a:pt x="0" y="1"/>
                </a:moveTo>
                <a:lnTo>
                  <a:pt x="0" y="5787"/>
                </a:lnTo>
                <a:lnTo>
                  <a:pt x="22598" y="5787"/>
                </a:lnTo>
                <a:lnTo>
                  <a:pt x="2259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4" name="Google Shape;4624;p54"/>
          <p:cNvSpPr/>
          <p:nvPr/>
        </p:nvSpPr>
        <p:spPr>
          <a:xfrm>
            <a:off x="3510395" y="443457"/>
            <a:ext cx="240100" cy="419388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5" name="Google Shape;4625;p54"/>
          <p:cNvSpPr/>
          <p:nvPr/>
        </p:nvSpPr>
        <p:spPr>
          <a:xfrm>
            <a:off x="2979415" y="443457"/>
            <a:ext cx="240485" cy="419388"/>
          </a:xfrm>
          <a:custGeom>
            <a:rect b="b" l="l" r="r" t="t"/>
            <a:pathLst>
              <a:path extrusionOk="0" h="13062" w="7490">
                <a:moveTo>
                  <a:pt x="1" y="0"/>
                </a:moveTo>
                <a:lnTo>
                  <a:pt x="1" y="13061"/>
                </a:lnTo>
                <a:lnTo>
                  <a:pt x="7490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6" name="Google Shape;4626;p54"/>
          <p:cNvSpPr/>
          <p:nvPr/>
        </p:nvSpPr>
        <p:spPr>
          <a:xfrm>
            <a:off x="2471392" y="443457"/>
            <a:ext cx="240485" cy="419388"/>
          </a:xfrm>
          <a:custGeom>
            <a:rect b="b" l="l" r="r" t="t"/>
            <a:pathLst>
              <a:path extrusionOk="0" h="13062" w="7490">
                <a:moveTo>
                  <a:pt x="1" y="0"/>
                </a:moveTo>
                <a:lnTo>
                  <a:pt x="1" y="13061"/>
                </a:lnTo>
                <a:lnTo>
                  <a:pt x="7490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7" name="Google Shape;4627;p54"/>
          <p:cNvSpPr/>
          <p:nvPr/>
        </p:nvSpPr>
        <p:spPr>
          <a:xfrm>
            <a:off x="812639" y="1019129"/>
            <a:ext cx="2937868" cy="160216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8" name="Google Shape;4628;p54"/>
          <p:cNvSpPr/>
          <p:nvPr/>
        </p:nvSpPr>
        <p:spPr>
          <a:xfrm>
            <a:off x="5758850" y="1148550"/>
            <a:ext cx="2213400" cy="1959850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9" name="Google Shape;4629;p54"/>
          <p:cNvSpPr/>
          <p:nvPr/>
        </p:nvSpPr>
        <p:spPr>
          <a:xfrm>
            <a:off x="5920475" y="1146225"/>
            <a:ext cx="297675" cy="297100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0" name="Google Shape;4630;p54"/>
          <p:cNvPicPr preferRelativeResize="0"/>
          <p:nvPr/>
        </p:nvPicPr>
        <p:blipFill rotWithShape="1">
          <a:blip r:embed="rId7">
            <a:alphaModFix/>
          </a:blip>
          <a:srcRect b="12918" l="0" r="0" t="12538"/>
          <a:stretch/>
        </p:blipFill>
        <p:spPr>
          <a:xfrm>
            <a:off x="5178925" y="1571450"/>
            <a:ext cx="2213400" cy="164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p63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26" name="Google Shape;4826;p63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27" name="Google Shape;4827;p63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28" name="Google Shape;4828;p63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63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63">
            <a:hlinkClick action="ppaction://hlinksldjump" r:id="rId6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31" name="Google Shape;4831;p63"/>
          <p:cNvSpPr txBox="1"/>
          <p:nvPr>
            <p:ph type="title"/>
          </p:nvPr>
        </p:nvSpPr>
        <p:spPr>
          <a:xfrm>
            <a:off x="1525650" y="428563"/>
            <a:ext cx="530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</a:t>
            </a:r>
            <a:r>
              <a:rPr lang="en"/>
              <a:t> Hanging Slinky</a:t>
            </a:r>
            <a:endParaRPr/>
          </a:p>
        </p:txBody>
      </p:sp>
      <p:sp>
        <p:nvSpPr>
          <p:cNvPr id="4832" name="Google Shape;4832;p63"/>
          <p:cNvSpPr txBox="1"/>
          <p:nvPr/>
        </p:nvSpPr>
        <p:spPr>
          <a:xfrm>
            <a:off x="5230675" y="2007550"/>
            <a:ext cx="2615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Oscillation System </a:t>
            </a:r>
            <a:r>
              <a:rPr lang="en" sz="18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</a:t>
            </a:r>
            <a:endParaRPr sz="18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33" name="Google Shape;4833;p63"/>
          <p:cNvSpPr txBox="1"/>
          <p:nvPr/>
        </p:nvSpPr>
        <p:spPr>
          <a:xfrm>
            <a:off x="4708250" y="2547325"/>
            <a:ext cx="3736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slinky will stretch and compres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 in the form of </a:t>
            </a:r>
            <a:r>
              <a:rPr lang="en">
                <a:solidFill>
                  <a:schemeClr val="dk2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a simple harmonic damped </a:t>
            </a:r>
            <a:r>
              <a:rPr lang="en">
                <a:solidFill>
                  <a:schemeClr val="dk2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oscillator</a:t>
            </a:r>
            <a:endParaRPr>
              <a:solidFill>
                <a:schemeClr val="dk2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834" name="Google Shape;4834;p63"/>
          <p:cNvSpPr txBox="1"/>
          <p:nvPr/>
        </p:nvSpPr>
        <p:spPr>
          <a:xfrm>
            <a:off x="1231025" y="4228284"/>
            <a:ext cx="37497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animation above display  the coordinates of N=10 in the x-axis and y-axis.</a:t>
            </a:r>
            <a:endParaRPr sz="13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835" name="Google Shape;4835;p63"/>
          <p:cNvPicPr preferRelativeResize="0"/>
          <p:nvPr/>
        </p:nvPicPr>
        <p:blipFill rotWithShape="1">
          <a:blip r:embed="rId7">
            <a:alphaModFix/>
          </a:blip>
          <a:srcRect b="6546" l="25482" r="26599" t="5579"/>
          <a:stretch/>
        </p:blipFill>
        <p:spPr>
          <a:xfrm>
            <a:off x="1081950" y="1194562"/>
            <a:ext cx="3484898" cy="3033716"/>
          </a:xfrm>
          <a:prstGeom prst="rect">
            <a:avLst/>
          </a:prstGeom>
          <a:noFill/>
          <a:ln>
            <a:noFill/>
          </a:ln>
        </p:spPr>
      </p:pic>
      <p:sp>
        <p:nvSpPr>
          <p:cNvPr id="4836" name="Google Shape;4836;p63"/>
          <p:cNvSpPr txBox="1"/>
          <p:nvPr/>
        </p:nvSpPr>
        <p:spPr>
          <a:xfrm>
            <a:off x="1600200" y="921850"/>
            <a:ext cx="2888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The motion of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vertical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 hanging slinky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837" name="Google Shape;483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3492" y="207605"/>
            <a:ext cx="1102575" cy="11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1" name="Shape 4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2" name="Google Shape;48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63" y="1191042"/>
            <a:ext cx="6231713" cy="2652472"/>
          </a:xfrm>
          <a:prstGeom prst="rect">
            <a:avLst/>
          </a:prstGeom>
          <a:noFill/>
          <a:ln>
            <a:noFill/>
          </a:ln>
        </p:spPr>
      </p:pic>
      <p:sp>
        <p:nvSpPr>
          <p:cNvPr id="4843" name="Google Shape;4843;p64"/>
          <p:cNvSpPr txBox="1"/>
          <p:nvPr>
            <p:ph type="title"/>
          </p:nvPr>
        </p:nvSpPr>
        <p:spPr>
          <a:xfrm>
            <a:off x="2614000" y="301538"/>
            <a:ext cx="530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Deduce&gt;&gt;</a:t>
            </a:r>
            <a:endParaRPr/>
          </a:p>
        </p:txBody>
      </p:sp>
      <p:pic>
        <p:nvPicPr>
          <p:cNvPr id="4844" name="Google Shape;484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53" y="213200"/>
            <a:ext cx="807994" cy="81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5" name="Google Shape;48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706" y="213200"/>
            <a:ext cx="807994" cy="8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4846" name="Google Shape;4846;p64"/>
          <p:cNvSpPr txBox="1"/>
          <p:nvPr/>
        </p:nvSpPr>
        <p:spPr>
          <a:xfrm>
            <a:off x="2175329" y="3843526"/>
            <a:ext cx="4932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For N = 10 particles with masses of m = 1g and spring constant k = 20N/m</a:t>
            </a:r>
            <a:endParaRPr>
              <a:solidFill>
                <a:schemeClr val="dk2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4847" name="Google Shape;4847;p64"/>
          <p:cNvSpPr txBox="1"/>
          <p:nvPr/>
        </p:nvSpPr>
        <p:spPr>
          <a:xfrm>
            <a:off x="4173314" y="371106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Time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(s)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848" name="Google Shape;4848;p64"/>
          <p:cNvSpPr txBox="1"/>
          <p:nvPr/>
        </p:nvSpPr>
        <p:spPr>
          <a:xfrm rot="-5400000">
            <a:off x="964400" y="2244375"/>
            <a:ext cx="59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Y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 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849" name="Google Shape;4849;p64"/>
          <p:cNvSpPr txBox="1"/>
          <p:nvPr/>
        </p:nvSpPr>
        <p:spPr>
          <a:xfrm>
            <a:off x="2571721" y="931414"/>
            <a:ext cx="47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position of each particle along a period t = 2.5 s</a:t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4850" name="Google Shape;4850;p64"/>
          <p:cNvSpPr txBox="1"/>
          <p:nvPr/>
        </p:nvSpPr>
        <p:spPr>
          <a:xfrm>
            <a:off x="672150" y="4214225"/>
            <a:ext cx="7799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Medium"/>
              <a:buChar char="●"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slinky will </a:t>
            </a: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oscillate and reach it maximum elongation length and then gradually damped, until it reach it equilibrium length and eventually stopped oscillating and moving!</a:t>
            </a:r>
            <a:r>
              <a:rPr lang="en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</a:t>
            </a:r>
            <a:endParaRPr sz="1600">
              <a:solidFill>
                <a:schemeClr val="dk2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Google Shape;4855;p65"/>
          <p:cNvSpPr/>
          <p:nvPr/>
        </p:nvSpPr>
        <p:spPr>
          <a:xfrm>
            <a:off x="2395018" y="1815963"/>
            <a:ext cx="2019300" cy="10725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6" name="Google Shape;4856;p65"/>
          <p:cNvSpPr/>
          <p:nvPr/>
        </p:nvSpPr>
        <p:spPr>
          <a:xfrm flipH="1">
            <a:off x="2230556" y="1923930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857" name="Google Shape;4857;p65"/>
          <p:cNvSpPr/>
          <p:nvPr/>
        </p:nvSpPr>
        <p:spPr>
          <a:xfrm flipH="1">
            <a:off x="2198093" y="3159967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858" name="Google Shape;4858;p65"/>
          <p:cNvSpPr txBox="1"/>
          <p:nvPr>
            <p:ph type="title"/>
          </p:nvPr>
        </p:nvSpPr>
        <p:spPr>
          <a:xfrm>
            <a:off x="917250" y="294388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Conservation Of Energy</a:t>
            </a:r>
            <a:endParaRPr/>
          </a:p>
        </p:txBody>
      </p:sp>
      <p:pic>
        <p:nvPicPr>
          <p:cNvPr id="4859" name="Google Shape;4859;p65"/>
          <p:cNvPicPr preferRelativeResize="0"/>
          <p:nvPr/>
        </p:nvPicPr>
        <p:blipFill rotWithShape="1">
          <a:blip r:embed="rId3">
            <a:alphaModFix/>
          </a:blip>
          <a:srcRect b="9797" l="23727" r="23378" t="6316"/>
          <a:stretch/>
        </p:blipFill>
        <p:spPr>
          <a:xfrm>
            <a:off x="1967513" y="1364975"/>
            <a:ext cx="2493590" cy="22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0" name="Google Shape;4860;p65"/>
          <p:cNvPicPr preferRelativeResize="0"/>
          <p:nvPr/>
        </p:nvPicPr>
        <p:blipFill rotWithShape="1">
          <a:blip r:embed="rId4">
            <a:alphaModFix/>
          </a:blip>
          <a:srcRect b="9657" l="23856" r="23151" t="7444"/>
          <a:stretch/>
        </p:blipFill>
        <p:spPr>
          <a:xfrm>
            <a:off x="5048300" y="1364550"/>
            <a:ext cx="2493600" cy="2194379"/>
          </a:xfrm>
          <a:prstGeom prst="rect">
            <a:avLst/>
          </a:prstGeom>
          <a:noFill/>
          <a:ln>
            <a:noFill/>
          </a:ln>
        </p:spPr>
      </p:pic>
      <p:sp>
        <p:nvSpPr>
          <p:cNvPr id="4861" name="Google Shape;4861;p65"/>
          <p:cNvSpPr txBox="1"/>
          <p:nvPr/>
        </p:nvSpPr>
        <p:spPr>
          <a:xfrm>
            <a:off x="1763875" y="961775"/>
            <a:ext cx="312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5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maximum elongated length </a:t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62" name="Google Shape;4862;p65"/>
          <p:cNvSpPr txBox="1"/>
          <p:nvPr/>
        </p:nvSpPr>
        <p:spPr>
          <a:xfrm>
            <a:off x="2862013" y="3425163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x-axis(m)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63" name="Google Shape;4863;p65"/>
          <p:cNvSpPr txBox="1"/>
          <p:nvPr/>
        </p:nvSpPr>
        <p:spPr>
          <a:xfrm>
            <a:off x="6034150" y="3409638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x-axis(m)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64" name="Google Shape;4864;p65"/>
          <p:cNvSpPr txBox="1"/>
          <p:nvPr/>
        </p:nvSpPr>
        <p:spPr>
          <a:xfrm rot="-5400000">
            <a:off x="1478788" y="2149588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y-axis(m)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65" name="Google Shape;4865;p65"/>
          <p:cNvSpPr txBox="1"/>
          <p:nvPr/>
        </p:nvSpPr>
        <p:spPr>
          <a:xfrm rot="-5400000">
            <a:off x="4102150" y="2149588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y-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866" name="Google Shape;4866;p65"/>
          <p:cNvSpPr txBox="1"/>
          <p:nvPr/>
        </p:nvSpPr>
        <p:spPr>
          <a:xfrm rot="-5400000">
            <a:off x="4562800" y="2071938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y-axis(m)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867" name="Google Shape;486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53" y="1377262"/>
            <a:ext cx="807994" cy="8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4868" name="Google Shape;4868;p65"/>
          <p:cNvSpPr txBox="1"/>
          <p:nvPr/>
        </p:nvSpPr>
        <p:spPr>
          <a:xfrm>
            <a:off x="4748950" y="96706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5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</a:t>
            </a:r>
            <a:r>
              <a:rPr lang="en" sz="15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equilibrium</a:t>
            </a:r>
            <a:r>
              <a:rPr lang="en" sz="15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 elongated length </a:t>
            </a:r>
            <a:endParaRPr/>
          </a:p>
        </p:txBody>
      </p:sp>
      <p:sp>
        <p:nvSpPr>
          <p:cNvPr id="4869" name="Google Shape;4869;p65"/>
          <p:cNvSpPr txBox="1"/>
          <p:nvPr/>
        </p:nvSpPr>
        <p:spPr>
          <a:xfrm>
            <a:off x="1597900" y="3700300"/>
            <a:ext cx="685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SemiBold"/>
              <a:buChar char="●"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due to the conservation of energy the maximum elongation for the total slinky cannot exceed that of the first oscillation. </a:t>
            </a:r>
            <a:endParaRPr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SemiBold"/>
              <a:buChar char="●"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total elongation length is decreasing  gradually due to the damping force acting on the slinky model(Energy loss).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3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4" name="Google Shape;48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88" y="1200438"/>
            <a:ext cx="7590175" cy="22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5" name="Google Shape;4875;p66"/>
          <p:cNvSpPr txBox="1"/>
          <p:nvPr/>
        </p:nvSpPr>
        <p:spPr>
          <a:xfrm>
            <a:off x="1330112" y="536100"/>
            <a:ext cx="759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slinky’s </a:t>
            </a: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stiffness</a:t>
            </a: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and the </a:t>
            </a: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equilibrium length!</a:t>
            </a:r>
            <a:endParaRPr sz="600"/>
          </a:p>
        </p:txBody>
      </p:sp>
      <p:sp>
        <p:nvSpPr>
          <p:cNvPr id="4876" name="Google Shape;4876;p66"/>
          <p:cNvSpPr txBox="1"/>
          <p:nvPr/>
        </p:nvSpPr>
        <p:spPr>
          <a:xfrm>
            <a:off x="1745950" y="3495825"/>
            <a:ext cx="610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(a) K = 20 N/m                               	              (b) k = 30N/m                                        	  (c) k = 40N/m</a:t>
            </a:r>
            <a:endParaRPr/>
          </a:p>
        </p:txBody>
      </p:sp>
      <p:sp>
        <p:nvSpPr>
          <p:cNvPr id="4877" name="Google Shape;4877;p66"/>
          <p:cNvSpPr txBox="1"/>
          <p:nvPr/>
        </p:nvSpPr>
        <p:spPr>
          <a:xfrm>
            <a:off x="748750" y="3849825"/>
            <a:ext cx="7784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As it shown above, T</a:t>
            </a:r>
            <a:r>
              <a:rPr b="1" lang="en" sz="1200">
                <a:solidFill>
                  <a:schemeClr val="dk1"/>
                </a:solidFill>
              </a:rPr>
              <a:t>he smallest value of the slinky constant K=20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N/m </a:t>
            </a:r>
            <a:r>
              <a:rPr b="1" lang="en" sz="1200">
                <a:solidFill>
                  <a:schemeClr val="dk1"/>
                </a:solidFill>
              </a:rPr>
              <a:t>,  have the highest equilibrium length. While having larger value k=30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N/m </a:t>
            </a:r>
            <a:r>
              <a:rPr b="1" lang="en" sz="1200">
                <a:solidFill>
                  <a:schemeClr val="dk1"/>
                </a:solidFill>
              </a:rPr>
              <a:t> showed less </a:t>
            </a:r>
            <a:r>
              <a:rPr b="1" lang="en" sz="1200">
                <a:solidFill>
                  <a:schemeClr val="dk1"/>
                </a:solidFill>
              </a:rPr>
              <a:t>equilibrium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length</a:t>
            </a:r>
            <a:r>
              <a:rPr b="1" lang="en" sz="1200">
                <a:solidFill>
                  <a:schemeClr val="dk1"/>
                </a:solidFill>
              </a:rPr>
              <a:t>, and the largest spring constant K=40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N/m </a:t>
            </a:r>
            <a:r>
              <a:rPr b="1" lang="en" sz="1200">
                <a:solidFill>
                  <a:schemeClr val="dk1"/>
                </a:solidFill>
              </a:rPr>
              <a:t> have the smallest value of the total elongated </a:t>
            </a:r>
            <a:r>
              <a:rPr b="1" lang="en" sz="1200">
                <a:solidFill>
                  <a:schemeClr val="dk1"/>
                </a:solidFill>
              </a:rPr>
              <a:t>length</a:t>
            </a:r>
            <a:r>
              <a:rPr b="1" lang="en" sz="1200">
                <a:solidFill>
                  <a:schemeClr val="dk1"/>
                </a:solidFill>
              </a:rPr>
              <a:t>!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878" name="Google Shape;4878;p66"/>
          <p:cNvSpPr/>
          <p:nvPr/>
        </p:nvSpPr>
        <p:spPr>
          <a:xfrm flipH="1">
            <a:off x="818704" y="296820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9" name="Google Shape;48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90" y="452488"/>
            <a:ext cx="807994" cy="81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3" name="Shape 4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4" name="Google Shape;48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38" y="1192700"/>
            <a:ext cx="7306925" cy="24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5" name="Google Shape;4885;p67"/>
          <p:cNvSpPr txBox="1"/>
          <p:nvPr/>
        </p:nvSpPr>
        <p:spPr>
          <a:xfrm>
            <a:off x="739713" y="3533375"/>
            <a:ext cx="7306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(a)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b="1" lang="en" sz="1100">
                <a:solidFill>
                  <a:schemeClr val="dk1"/>
                </a:solidFill>
              </a:rPr>
              <a:t>M = 1g                                                (b) M = 2g                                                (c) M = 3g</a:t>
            </a:r>
            <a:endParaRPr b="1" sz="1100">
              <a:solidFill>
                <a:schemeClr val="dk1"/>
              </a:solidFill>
            </a:endParaRPr>
          </a:p>
          <a:p>
            <a:pPr indent="0" lvl="0" marL="1028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4886" name="Google Shape;4886;p67"/>
          <p:cNvSpPr txBox="1"/>
          <p:nvPr/>
        </p:nvSpPr>
        <p:spPr>
          <a:xfrm>
            <a:off x="739650" y="3816625"/>
            <a:ext cx="7465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By Increasing the particles masses, </a:t>
            </a:r>
            <a:r>
              <a:rPr lang="en" sz="15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equilibrium length will be longer, according to the weight of the slinky.</a:t>
            </a:r>
            <a:r>
              <a:rPr lang="en" sz="1200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 </a:t>
            </a:r>
            <a:endParaRPr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887" name="Google Shape;4887;p67"/>
          <p:cNvSpPr txBox="1"/>
          <p:nvPr/>
        </p:nvSpPr>
        <p:spPr>
          <a:xfrm>
            <a:off x="1386525" y="782400"/>
            <a:ext cx="701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</a:t>
            </a: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particles</a:t>
            </a:r>
            <a:r>
              <a:rPr lang="en" sz="20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masses and the equilibrium length!</a:t>
            </a:r>
            <a:endParaRPr/>
          </a:p>
        </p:txBody>
      </p:sp>
      <p:sp>
        <p:nvSpPr>
          <p:cNvPr id="4888" name="Google Shape;4888;p67"/>
          <p:cNvSpPr/>
          <p:nvPr/>
        </p:nvSpPr>
        <p:spPr>
          <a:xfrm flipH="1">
            <a:off x="836929" y="434320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9" name="Google Shape;48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915" y="589988"/>
            <a:ext cx="807994" cy="81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3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p68"/>
          <p:cNvSpPr/>
          <p:nvPr/>
        </p:nvSpPr>
        <p:spPr>
          <a:xfrm>
            <a:off x="3510395" y="443457"/>
            <a:ext cx="240100" cy="419388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5" name="Google Shape;4895;p68"/>
          <p:cNvSpPr/>
          <p:nvPr/>
        </p:nvSpPr>
        <p:spPr>
          <a:xfrm>
            <a:off x="2979415" y="443457"/>
            <a:ext cx="240485" cy="419388"/>
          </a:xfrm>
          <a:custGeom>
            <a:rect b="b" l="l" r="r" t="t"/>
            <a:pathLst>
              <a:path extrusionOk="0" h="13062" w="7490">
                <a:moveTo>
                  <a:pt x="1" y="0"/>
                </a:moveTo>
                <a:lnTo>
                  <a:pt x="1" y="13061"/>
                </a:lnTo>
                <a:lnTo>
                  <a:pt x="7490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p68"/>
          <p:cNvSpPr/>
          <p:nvPr/>
        </p:nvSpPr>
        <p:spPr>
          <a:xfrm>
            <a:off x="2471392" y="443457"/>
            <a:ext cx="240485" cy="419388"/>
          </a:xfrm>
          <a:custGeom>
            <a:rect b="b" l="l" r="r" t="t"/>
            <a:pathLst>
              <a:path extrusionOk="0" h="13062" w="7490">
                <a:moveTo>
                  <a:pt x="1" y="0"/>
                </a:moveTo>
                <a:lnTo>
                  <a:pt x="1" y="13061"/>
                </a:lnTo>
                <a:lnTo>
                  <a:pt x="7490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68"/>
          <p:cNvSpPr/>
          <p:nvPr/>
        </p:nvSpPr>
        <p:spPr>
          <a:xfrm flipH="1" rot="-8280607">
            <a:off x="6203377" y="2956390"/>
            <a:ext cx="1767413" cy="1565996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68"/>
          <p:cNvSpPr/>
          <p:nvPr/>
        </p:nvSpPr>
        <p:spPr>
          <a:xfrm flipH="1" rot="-8290336">
            <a:off x="6464557" y="3954549"/>
            <a:ext cx="229742" cy="229298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9" name="Google Shape;4899;p68"/>
          <p:cNvGrpSpPr/>
          <p:nvPr/>
        </p:nvGrpSpPr>
        <p:grpSpPr>
          <a:xfrm>
            <a:off x="6741488" y="3633134"/>
            <a:ext cx="396454" cy="872114"/>
            <a:chOff x="6535363" y="3556934"/>
            <a:chExt cx="396454" cy="872114"/>
          </a:xfrm>
        </p:grpSpPr>
        <p:sp>
          <p:nvSpPr>
            <p:cNvPr id="4900" name="Google Shape;4900;p68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68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68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68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68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68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68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68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68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68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68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68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68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68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68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5" name="Google Shape;4915;p68"/>
          <p:cNvSpPr/>
          <p:nvPr/>
        </p:nvSpPr>
        <p:spPr>
          <a:xfrm flipH="1" rot="-5400000">
            <a:off x="5926067" y="455634"/>
            <a:ext cx="623467" cy="1307699"/>
          </a:xfrm>
          <a:custGeom>
            <a:rect b="b" l="l" r="r" t="t"/>
            <a:pathLst>
              <a:path extrusionOk="0" h="50686" w="24028">
                <a:moveTo>
                  <a:pt x="23944" y="1"/>
                </a:moveTo>
                <a:cubicBezTo>
                  <a:pt x="10526" y="751"/>
                  <a:pt x="1" y="11883"/>
                  <a:pt x="1" y="25337"/>
                </a:cubicBezTo>
                <a:cubicBezTo>
                  <a:pt x="1" y="38803"/>
                  <a:pt x="10526" y="49924"/>
                  <a:pt x="23944" y="50686"/>
                </a:cubicBezTo>
                <a:lnTo>
                  <a:pt x="24028" y="49305"/>
                </a:lnTo>
                <a:cubicBezTo>
                  <a:pt x="11324" y="48590"/>
                  <a:pt x="1382" y="38065"/>
                  <a:pt x="1382" y="25337"/>
                </a:cubicBezTo>
                <a:cubicBezTo>
                  <a:pt x="1382" y="12622"/>
                  <a:pt x="11324" y="2096"/>
                  <a:pt x="24028" y="1382"/>
                </a:cubicBezTo>
                <a:lnTo>
                  <a:pt x="239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6" name="Google Shape;4916;p68"/>
          <p:cNvSpPr/>
          <p:nvPr/>
        </p:nvSpPr>
        <p:spPr>
          <a:xfrm flipH="1" rot="10800000">
            <a:off x="5771631" y="1040402"/>
            <a:ext cx="932335" cy="854244"/>
          </a:xfrm>
          <a:custGeom>
            <a:rect b="b" l="l" r="r" t="t"/>
            <a:pathLst>
              <a:path extrusionOk="0" h="32922" w="36137">
                <a:moveTo>
                  <a:pt x="18068" y="0"/>
                </a:moveTo>
                <a:cubicBezTo>
                  <a:pt x="13857" y="0"/>
                  <a:pt x="9645" y="1608"/>
                  <a:pt x="6430" y="4823"/>
                </a:cubicBezTo>
                <a:cubicBezTo>
                  <a:pt x="1" y="11252"/>
                  <a:pt x="1" y="21670"/>
                  <a:pt x="6430" y="28099"/>
                </a:cubicBezTo>
                <a:cubicBezTo>
                  <a:pt x="9645" y="31314"/>
                  <a:pt x="13857" y="32921"/>
                  <a:pt x="18068" y="32921"/>
                </a:cubicBezTo>
                <a:cubicBezTo>
                  <a:pt x="22280" y="32921"/>
                  <a:pt x="26492" y="31314"/>
                  <a:pt x="29707" y="28099"/>
                </a:cubicBezTo>
                <a:cubicBezTo>
                  <a:pt x="36136" y="21670"/>
                  <a:pt x="36136" y="11252"/>
                  <a:pt x="29707" y="4823"/>
                </a:cubicBezTo>
                <a:cubicBezTo>
                  <a:pt x="26492" y="1608"/>
                  <a:pt x="22280" y="0"/>
                  <a:pt x="180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7" name="Google Shape;4917;p68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18" name="Google Shape;4918;p68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19" name="Google Shape;4919;p68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20" name="Google Shape;4920;p68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6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68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4923" name="Google Shape;4923;p68"/>
          <p:cNvGrpSpPr/>
          <p:nvPr/>
        </p:nvGrpSpPr>
        <p:grpSpPr>
          <a:xfrm>
            <a:off x="4298791" y="1275990"/>
            <a:ext cx="3878532" cy="2414089"/>
            <a:chOff x="4315301" y="2042651"/>
            <a:chExt cx="3270263" cy="2023884"/>
          </a:xfrm>
        </p:grpSpPr>
        <p:sp>
          <p:nvSpPr>
            <p:cNvPr id="4924" name="Google Shape;4924;p68"/>
            <p:cNvSpPr/>
            <p:nvPr/>
          </p:nvSpPr>
          <p:spPr>
            <a:xfrm>
              <a:off x="4582225" y="2042651"/>
              <a:ext cx="2736411" cy="1743253"/>
            </a:xfrm>
            <a:custGeom>
              <a:rect b="b" l="l" r="r" t="t"/>
              <a:pathLst>
                <a:path extrusionOk="0" h="62786" w="84555">
                  <a:moveTo>
                    <a:pt x="3882" y="1"/>
                  </a:moveTo>
                  <a:cubicBezTo>
                    <a:pt x="1747" y="1"/>
                    <a:pt x="0" y="1747"/>
                    <a:pt x="0" y="3882"/>
                  </a:cubicBezTo>
                  <a:lnTo>
                    <a:pt x="0" y="62785"/>
                  </a:lnTo>
                  <a:lnTo>
                    <a:pt x="84554" y="62785"/>
                  </a:lnTo>
                  <a:lnTo>
                    <a:pt x="84554" y="3882"/>
                  </a:lnTo>
                  <a:cubicBezTo>
                    <a:pt x="84554" y="1747"/>
                    <a:pt x="82808" y="1"/>
                    <a:pt x="806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68"/>
            <p:cNvSpPr/>
            <p:nvPr/>
          </p:nvSpPr>
          <p:spPr>
            <a:xfrm>
              <a:off x="4315301" y="3785953"/>
              <a:ext cx="3270263" cy="180065"/>
            </a:xfrm>
            <a:custGeom>
              <a:rect b="b" l="l" r="r" t="t"/>
              <a:pathLst>
                <a:path extrusionOk="0" h="5564" w="101051">
                  <a:moveTo>
                    <a:pt x="101051" y="5564"/>
                  </a:moveTo>
                  <a:lnTo>
                    <a:pt x="0" y="5564"/>
                  </a:lnTo>
                  <a:lnTo>
                    <a:pt x="8248" y="0"/>
                  </a:lnTo>
                  <a:lnTo>
                    <a:pt x="92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68"/>
            <p:cNvSpPr/>
            <p:nvPr/>
          </p:nvSpPr>
          <p:spPr>
            <a:xfrm>
              <a:off x="4315301" y="3965986"/>
              <a:ext cx="3270263" cy="100550"/>
            </a:xfrm>
            <a:custGeom>
              <a:rect b="b" l="l" r="r" t="t"/>
              <a:pathLst>
                <a:path extrusionOk="0" h="3107" w="101051">
                  <a:moveTo>
                    <a:pt x="0" y="1"/>
                  </a:moveTo>
                  <a:lnTo>
                    <a:pt x="101051" y="1"/>
                  </a:lnTo>
                  <a:lnTo>
                    <a:pt x="101051" y="551"/>
                  </a:lnTo>
                  <a:cubicBezTo>
                    <a:pt x="101051" y="1942"/>
                    <a:pt x="99886" y="3106"/>
                    <a:pt x="98463" y="3106"/>
                  </a:cubicBezTo>
                  <a:lnTo>
                    <a:pt x="2588" y="3106"/>
                  </a:lnTo>
                  <a:cubicBezTo>
                    <a:pt x="1164" y="3106"/>
                    <a:pt x="0" y="1942"/>
                    <a:pt x="0" y="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7" name="Google Shape;4927;p68"/>
          <p:cNvSpPr txBox="1"/>
          <p:nvPr>
            <p:ph idx="4294967295" type="title"/>
          </p:nvPr>
        </p:nvSpPr>
        <p:spPr>
          <a:xfrm>
            <a:off x="712588" y="1802950"/>
            <a:ext cx="3758100" cy="13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Gedanken experiment:</a:t>
            </a:r>
            <a:endParaRPr sz="21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latin typeface="Catamaran SemiBold"/>
                <a:ea typeface="Catamaran SemiBold"/>
                <a:cs typeface="Catamaran SemiBold"/>
                <a:sym typeface="Catamaran SemiBold"/>
              </a:rPr>
              <a:t> What if a slinky was brought to the moon?</a:t>
            </a:r>
            <a:endParaRPr sz="1500"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ctr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>
                <a:latin typeface="Catamaran SemiBold"/>
                <a:ea typeface="Catamaran SemiBold"/>
                <a:cs typeface="Catamaran SemiBold"/>
                <a:sym typeface="Catamaran SemiBold"/>
              </a:rPr>
              <a:t>We examined moon’s </a:t>
            </a:r>
            <a:r>
              <a:rPr lang="en" sz="1500">
                <a:latin typeface="Catamaran SemiBold"/>
                <a:ea typeface="Catamaran SemiBold"/>
                <a:cs typeface="Catamaran SemiBold"/>
                <a:sym typeface="Catamaran SemiBold"/>
              </a:rPr>
              <a:t>circumstance</a:t>
            </a:r>
            <a:r>
              <a:rPr lang="en" sz="1500">
                <a:latin typeface="Catamaran SemiBold"/>
                <a:ea typeface="Catamaran SemiBold"/>
                <a:cs typeface="Catamaran SemiBold"/>
                <a:sym typeface="Catamaran SemiBold"/>
              </a:rPr>
              <a:t> on our slinky model with m=1g and k=20N/m</a:t>
            </a:r>
            <a:endParaRPr sz="15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928" name="Google Shape;4928;p68"/>
          <p:cNvSpPr txBox="1"/>
          <p:nvPr>
            <p:ph idx="4294967295" type="title"/>
          </p:nvPr>
        </p:nvSpPr>
        <p:spPr>
          <a:xfrm>
            <a:off x="2979425" y="3238525"/>
            <a:ext cx="32322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 Note: 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Fun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 fact but this is a real 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picture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 for a slinky had taken to </a:t>
            </a:r>
            <a:r>
              <a:rPr lang="en" sz="1400">
                <a:latin typeface="Catamaran"/>
                <a:ea typeface="Catamaran"/>
                <a:cs typeface="Catamaran"/>
                <a:sym typeface="Catamaran"/>
              </a:rPr>
              <a:t>space in 1985:</a:t>
            </a:r>
            <a:endParaRPr sz="2300"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929" name="Google Shape;492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3388" y="1346750"/>
            <a:ext cx="2828818" cy="18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0" name="Google Shape;493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80928" y="797750"/>
            <a:ext cx="807994" cy="81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4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p69"/>
          <p:cNvSpPr/>
          <p:nvPr/>
        </p:nvSpPr>
        <p:spPr>
          <a:xfrm>
            <a:off x="4637450" y="1524000"/>
            <a:ext cx="3734100" cy="28386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6" name="Google Shape;4936;p69"/>
          <p:cNvSpPr/>
          <p:nvPr/>
        </p:nvSpPr>
        <p:spPr>
          <a:xfrm flipH="1">
            <a:off x="5790113" y="1388463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7" name="Google Shape;4937;p69"/>
          <p:cNvSpPr/>
          <p:nvPr/>
        </p:nvSpPr>
        <p:spPr>
          <a:xfrm>
            <a:off x="751050" y="1524000"/>
            <a:ext cx="3734100" cy="28386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8" name="Google Shape;4938;p69"/>
          <p:cNvSpPr txBox="1"/>
          <p:nvPr>
            <p:ph type="title"/>
          </p:nvPr>
        </p:nvSpPr>
        <p:spPr>
          <a:xfrm>
            <a:off x="720000" y="445025"/>
            <a:ext cx="738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Vs Moon</a:t>
            </a:r>
            <a:endParaRPr/>
          </a:p>
        </p:txBody>
      </p:sp>
      <p:graphicFrame>
        <p:nvGraphicFramePr>
          <p:cNvPr id="4939" name="Google Shape;4939;p69"/>
          <p:cNvGraphicFramePr/>
          <p:nvPr/>
        </p:nvGraphicFramePr>
        <p:xfrm>
          <a:off x="1016738" y="1778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{8DB736AD-8378-495F-A388-00E1965DC0D2}</a:tableStyleId>
              </a:tblPr>
              <a:tblGrid>
                <a:gridCol w="1616275"/>
                <a:gridCol w="1586425"/>
              </a:tblGrid>
              <a:tr h="545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Earth</a:t>
                      </a:r>
                      <a:endParaRPr sz="18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98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7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Gravitational </a:t>
                      </a:r>
                      <a:r>
                        <a:rPr lang="en" sz="17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Acceleration</a:t>
                      </a:r>
                      <a:endParaRPr sz="17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9.8m/s^2</a:t>
                      </a:r>
                      <a:endParaRPr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6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Air Resistance</a:t>
                      </a:r>
                      <a:endParaRPr sz="18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Exist. it did play a role</a:t>
                      </a:r>
                      <a:endParaRPr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40" name="Google Shape;4940;p69"/>
          <p:cNvSpPr/>
          <p:nvPr/>
        </p:nvSpPr>
        <p:spPr>
          <a:xfrm flipH="1">
            <a:off x="1903813" y="1388463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41" name="Google Shape;4941;p69"/>
          <p:cNvGraphicFramePr/>
          <p:nvPr/>
        </p:nvGraphicFramePr>
        <p:xfrm>
          <a:off x="5040575" y="1815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{8DB736AD-8378-495F-A388-00E1965DC0D2}</a:tableStyleId>
              </a:tblPr>
              <a:tblGrid>
                <a:gridCol w="1601350"/>
                <a:gridCol w="1601350"/>
              </a:tblGrid>
              <a:tr h="633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Moon</a:t>
                      </a:r>
                      <a:endParaRPr sz="18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94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 </a:t>
                      </a:r>
                      <a:r>
                        <a:rPr lang="en" sz="17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Gravitational Acceleration</a:t>
                      </a:r>
                      <a:endParaRPr sz="17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1.6m/s^2</a:t>
                      </a:r>
                      <a:endParaRPr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Air </a:t>
                      </a:r>
                      <a:endParaRPr sz="18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Catamaran Black"/>
                          <a:ea typeface="Catamaran Black"/>
                          <a:cs typeface="Catamaran Black"/>
                          <a:sym typeface="Catamaran Black"/>
                        </a:rPr>
                        <a:t>Resistance</a:t>
                      </a:r>
                      <a:endParaRPr sz="1800">
                        <a:solidFill>
                          <a:schemeClr val="accent2"/>
                        </a:solidFill>
                        <a:latin typeface="Catamaran Black"/>
                        <a:ea typeface="Catamaran Black"/>
                        <a:cs typeface="Catamaran Black"/>
                        <a:sym typeface="Catamaran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Negligible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, (No atmosphere)</a:t>
                      </a:r>
                      <a:endParaRPr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42" name="Google Shape;4942;p69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43" name="Google Shape;4943;p69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44" name="Google Shape;4944;p69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45" name="Google Shape;4945;p69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p6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7" name="Google Shape;4947;p69">
            <a:hlinkClick action="ppaction://hlinksldjump" r:id="rId6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48" name="Google Shape;4948;p69">
            <a:hlinkClick action="ppaction://hlinksldjump" r:id="rId7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49" name="Google Shape;4949;p69">
            <a:hlinkClick action="ppaction://hlinksldjump" r:id="rId8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50" name="Google Shape;4950;p69">
            <a:hlinkClick action="ppaction://hlinksldjump" r:id="rId9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51" name="Google Shape;4951;p69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2" name="Google Shape;4952;p69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3" name="Google Shape;4953;p69">
            <a:hlinkClick action="ppaction://hlinksldjump" r:id="rId10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4954" name="Google Shape;4954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2200" y="761038"/>
            <a:ext cx="1092026" cy="109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5" name="Google Shape;4955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24800" y="761062"/>
            <a:ext cx="1092026" cy="109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6" name="Google Shape;4956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67753" y="213200"/>
            <a:ext cx="807994" cy="81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0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Google Shape;4961;p70"/>
          <p:cNvSpPr/>
          <p:nvPr/>
        </p:nvSpPr>
        <p:spPr>
          <a:xfrm>
            <a:off x="3850900" y="1095976"/>
            <a:ext cx="4105200" cy="3635400"/>
          </a:xfrm>
          <a:prstGeom prst="roundRect">
            <a:avLst>
              <a:gd fmla="val 361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2" name="Google Shape;4962;p70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63" name="Google Shape;4963;p70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64" name="Google Shape;4964;p70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65" name="Google Shape;4965;p70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6" name="Google Shape;4966;p70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7" name="Google Shape;4967;p70">
            <a:hlinkClick action="ppaction://hlinksldjump" r:id="rId6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68" name="Google Shape;4968;p70"/>
          <p:cNvSpPr txBox="1"/>
          <p:nvPr>
            <p:ph type="title"/>
          </p:nvPr>
        </p:nvSpPr>
        <p:spPr>
          <a:xfrm>
            <a:off x="878700" y="334600"/>
            <a:ext cx="738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Lunar Slinky Motion</a:t>
            </a:r>
            <a:endParaRPr/>
          </a:p>
        </p:txBody>
      </p:sp>
      <p:sp>
        <p:nvSpPr>
          <p:cNvPr id="4969" name="Google Shape;4969;p70"/>
          <p:cNvSpPr txBox="1"/>
          <p:nvPr/>
        </p:nvSpPr>
        <p:spPr>
          <a:xfrm>
            <a:off x="723000" y="2203025"/>
            <a:ext cx="28020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The Slinky Elastic property will keep its oscillation. The animation showed </a:t>
            </a:r>
            <a:r>
              <a:rPr lang="en">
                <a:solidFill>
                  <a:schemeClr val="dk2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a free oscillation </a:t>
            </a:r>
            <a:r>
              <a:rPr lang="en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rPr>
              <a:t>for the lunar slinky, where there’s no damping acting on it. </a:t>
            </a:r>
            <a:endParaRPr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4970" name="Google Shape;4970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6700" y="1240625"/>
            <a:ext cx="3613288" cy="320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1" name="Google Shape;4971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3353" y="213200"/>
            <a:ext cx="807994" cy="8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4972" name="Google Shape;4972;p70"/>
          <p:cNvSpPr txBox="1"/>
          <p:nvPr/>
        </p:nvSpPr>
        <p:spPr>
          <a:xfrm>
            <a:off x="-104350" y="1959613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Oscillation System </a:t>
            </a:r>
            <a:endParaRPr/>
          </a:p>
        </p:txBody>
      </p:sp>
      <p:sp>
        <p:nvSpPr>
          <p:cNvPr id="4973" name="Google Shape;4973;p70"/>
          <p:cNvSpPr txBox="1"/>
          <p:nvPr/>
        </p:nvSpPr>
        <p:spPr>
          <a:xfrm>
            <a:off x="5667875" y="4205625"/>
            <a:ext cx="92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x-axis(m)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974" name="Google Shape;4974;p70"/>
          <p:cNvSpPr txBox="1"/>
          <p:nvPr/>
        </p:nvSpPr>
        <p:spPr>
          <a:xfrm rot="-5400000">
            <a:off x="3599650" y="2372575"/>
            <a:ext cx="11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y-axis(m)</a:t>
            </a:r>
            <a:endParaRPr/>
          </a:p>
        </p:txBody>
      </p:sp>
      <p:sp>
        <p:nvSpPr>
          <p:cNvPr id="4975" name="Google Shape;4975;p70"/>
          <p:cNvSpPr txBox="1"/>
          <p:nvPr/>
        </p:nvSpPr>
        <p:spPr>
          <a:xfrm>
            <a:off x="4381900" y="907300"/>
            <a:ext cx="33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tamaran Light"/>
                <a:ea typeface="Catamaran Light"/>
                <a:cs typeface="Catamaran Light"/>
                <a:sym typeface="Catamaran Light"/>
              </a:rPr>
              <a:t>The motion of vertical hanging slinky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Google Shape;4980;p71"/>
          <p:cNvSpPr/>
          <p:nvPr/>
        </p:nvSpPr>
        <p:spPr>
          <a:xfrm>
            <a:off x="1676500" y="972650"/>
            <a:ext cx="6233100" cy="3579600"/>
          </a:xfrm>
          <a:prstGeom prst="roundRect">
            <a:avLst>
              <a:gd fmla="val 3619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81" name="Google Shape;4981;p71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82" name="Google Shape;4982;p71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83" name="Google Shape;4983;p71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84" name="Google Shape;4984;p71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5" name="Google Shape;4985;p7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6" name="Google Shape;4986;p71">
            <a:hlinkClick action="ppaction://hlinksldjump" r:id="rId6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87" name="Google Shape;4987;p71"/>
          <p:cNvSpPr txBox="1"/>
          <p:nvPr>
            <p:ph type="title"/>
          </p:nvPr>
        </p:nvSpPr>
        <p:spPr>
          <a:xfrm>
            <a:off x="944950" y="280550"/>
            <a:ext cx="72993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 observations for our lunar Slinky: </a:t>
            </a:r>
            <a:endParaRPr sz="2600"/>
          </a:p>
        </p:txBody>
      </p:sp>
      <p:sp>
        <p:nvSpPr>
          <p:cNvPr id="4988" name="Google Shape;4988;p71"/>
          <p:cNvSpPr txBox="1"/>
          <p:nvPr/>
        </p:nvSpPr>
        <p:spPr>
          <a:xfrm flipH="1">
            <a:off x="1676600" y="4005075"/>
            <a:ext cx="62331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For slinky with k=20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N/m 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and particle’s m=1g, The </a:t>
            </a:r>
            <a:r>
              <a:rPr lang="en" sz="1200">
                <a:solidFill>
                  <a:srgbClr val="3C78D8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‘sky blue</a:t>
            </a:r>
            <a:r>
              <a:rPr lang="en" sz="1200">
                <a:solidFill>
                  <a:srgbClr val="1E4E79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’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shows the slinky model on earth, while the</a:t>
            </a:r>
            <a:r>
              <a:rPr lang="en" sz="1200">
                <a:solidFill>
                  <a:srgbClr val="9E9E9E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‘grey’ 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trajectory shows the slinky model on moon surface.</a:t>
            </a:r>
            <a:endParaRPr sz="1200"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pic>
        <p:nvPicPr>
          <p:cNvPr id="4989" name="Google Shape;4989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6425" y="1131763"/>
            <a:ext cx="5153449" cy="2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0" name="Google Shape;4990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0925" y="694875"/>
            <a:ext cx="1316800" cy="1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1" name="Google Shape;4991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553" y="1369500"/>
            <a:ext cx="807994" cy="815497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71"/>
          <p:cNvSpPr txBox="1"/>
          <p:nvPr/>
        </p:nvSpPr>
        <p:spPr>
          <a:xfrm rot="-5400000">
            <a:off x="1525300" y="996100"/>
            <a:ext cx="124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y-axis(m)</a:t>
            </a:r>
            <a:endParaRPr/>
          </a:p>
        </p:txBody>
      </p:sp>
      <p:sp>
        <p:nvSpPr>
          <p:cNvPr id="4993" name="Google Shape;4993;p71"/>
          <p:cNvSpPr txBox="1"/>
          <p:nvPr/>
        </p:nvSpPr>
        <p:spPr>
          <a:xfrm>
            <a:off x="6919892" y="3541825"/>
            <a:ext cx="8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atamaran SemiBold"/>
                <a:ea typeface="Catamaran SemiBold"/>
                <a:cs typeface="Catamaran SemiBold"/>
                <a:sym typeface="Catamaran SemiBold"/>
              </a:rPr>
              <a:t>Time (s)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7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p72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999" name="Google Shape;4999;p72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00" name="Google Shape;5000;p72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01" name="Google Shape;5001;p72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2" name="Google Shape;5002;p7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3" name="Google Shape;5003;p72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04" name="Google Shape;5004;p72"/>
          <p:cNvSpPr txBox="1"/>
          <p:nvPr>
            <p:ph type="title"/>
          </p:nvPr>
        </p:nvSpPr>
        <p:spPr>
          <a:xfrm>
            <a:off x="720000" y="445025"/>
            <a:ext cx="738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Conclude.. </a:t>
            </a:r>
            <a:endParaRPr/>
          </a:p>
        </p:txBody>
      </p:sp>
      <p:cxnSp>
        <p:nvCxnSpPr>
          <p:cNvPr id="5005" name="Google Shape;5005;p72"/>
          <p:cNvCxnSpPr/>
          <p:nvPr/>
        </p:nvCxnSpPr>
        <p:spPr>
          <a:xfrm>
            <a:off x="4575183" y="1609950"/>
            <a:ext cx="0" cy="215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6" name="Google Shape;5006;p72"/>
          <p:cNvSpPr/>
          <p:nvPr/>
        </p:nvSpPr>
        <p:spPr>
          <a:xfrm>
            <a:off x="4727583" y="2303175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7" name="Google Shape;5007;p72"/>
          <p:cNvSpPr/>
          <p:nvPr/>
        </p:nvSpPr>
        <p:spPr>
          <a:xfrm>
            <a:off x="3774483" y="2853600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8" name="Google Shape;5008;p72"/>
          <p:cNvSpPr/>
          <p:nvPr/>
        </p:nvSpPr>
        <p:spPr>
          <a:xfrm>
            <a:off x="4727583" y="3665375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9" name="Google Shape;5009;p72"/>
          <p:cNvSpPr txBox="1"/>
          <p:nvPr/>
        </p:nvSpPr>
        <p:spPr>
          <a:xfrm flipH="1">
            <a:off x="5659513" y="1609950"/>
            <a:ext cx="29925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Total Elongation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10" name="Google Shape;5010;p72"/>
          <p:cNvSpPr txBox="1"/>
          <p:nvPr/>
        </p:nvSpPr>
        <p:spPr>
          <a:xfrm flipH="1">
            <a:off x="5498992" y="1984800"/>
            <a:ext cx="19767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total elongation length 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(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amplitude of oscillation in the graph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moon is shorter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11" name="Google Shape;5011;p72"/>
          <p:cNvSpPr txBox="1"/>
          <p:nvPr/>
        </p:nvSpPr>
        <p:spPr>
          <a:xfrm flipH="1">
            <a:off x="5352128" y="3196925"/>
            <a:ext cx="31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oscillator's </a:t>
            </a:r>
            <a:r>
              <a:rPr lang="en" sz="18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Frequency</a:t>
            </a:r>
            <a:endParaRPr sz="1800">
              <a:solidFill>
                <a:schemeClr val="accen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12" name="Google Shape;5012;p72"/>
          <p:cNvSpPr txBox="1"/>
          <p:nvPr/>
        </p:nvSpPr>
        <p:spPr>
          <a:xfrm flipH="1">
            <a:off x="5659812" y="3506125"/>
            <a:ext cx="26085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he oscillation period 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would remain the same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Since the Slinky’s stiffnesses is the same in both cases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13" name="Google Shape;5013;p72"/>
          <p:cNvSpPr txBox="1"/>
          <p:nvPr/>
        </p:nvSpPr>
        <p:spPr>
          <a:xfrm flipH="1">
            <a:off x="1636900" y="2270875"/>
            <a:ext cx="243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damping Force</a:t>
            </a:r>
            <a:endParaRPr sz="18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14" name="Google Shape;5014;p72"/>
          <p:cNvSpPr txBox="1"/>
          <p:nvPr/>
        </p:nvSpPr>
        <p:spPr>
          <a:xfrm flipH="1">
            <a:off x="1864592" y="2719213"/>
            <a:ext cx="19767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lack of atmosphere will prevent air 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resistance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from damping the motion.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Thus, </a:t>
            </a:r>
            <a:r>
              <a:rPr lang="en" sz="12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slinky  will oscillate forever!</a:t>
            </a:r>
            <a:endParaRPr sz="12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pic>
        <p:nvPicPr>
          <p:cNvPr id="5015" name="Google Shape;501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9013" y="1802950"/>
            <a:ext cx="859226" cy="8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6" name="Google Shape;5016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7475" y="2664800"/>
            <a:ext cx="859226" cy="8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7" name="Google Shape;5017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4275" y="1411650"/>
            <a:ext cx="859226" cy="8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Google Shape;4635;p55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36" name="Google Shape;4636;p55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37" name="Google Shape;4637;p55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38" name="Google Shape;4638;p55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9" name="Google Shape;4639;p55">
            <a:hlinkClick action="ppaction://hlinksldjump" r:id="rId6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40" name="Google Shape;4640;p55"/>
          <p:cNvSpPr/>
          <p:nvPr/>
        </p:nvSpPr>
        <p:spPr>
          <a:xfrm>
            <a:off x="3477359" y="1128110"/>
            <a:ext cx="1871786" cy="1920472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1" name="Google Shape;4641;p55"/>
          <p:cNvSpPr txBox="1"/>
          <p:nvPr>
            <p:ph type="title"/>
          </p:nvPr>
        </p:nvSpPr>
        <p:spPr>
          <a:xfrm>
            <a:off x="2778600" y="3104725"/>
            <a:ext cx="358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642" name="Google Shape;4642;p55"/>
          <p:cNvSpPr txBox="1"/>
          <p:nvPr>
            <p:ph idx="2" type="title"/>
          </p:nvPr>
        </p:nvSpPr>
        <p:spPr>
          <a:xfrm>
            <a:off x="3509375" y="1286752"/>
            <a:ext cx="1807500" cy="125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43" name="Google Shape;4643;p55"/>
          <p:cNvSpPr/>
          <p:nvPr/>
        </p:nvSpPr>
        <p:spPr>
          <a:xfrm>
            <a:off x="3632125" y="2600563"/>
            <a:ext cx="1562151" cy="98852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4" name="Google Shape;4644;p55"/>
          <p:cNvSpPr/>
          <p:nvPr/>
        </p:nvSpPr>
        <p:spPr>
          <a:xfrm>
            <a:off x="4079456" y="1028700"/>
            <a:ext cx="669757" cy="253709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5" name="Google Shape;4645;p55"/>
          <p:cNvGrpSpPr/>
          <p:nvPr/>
        </p:nvGrpSpPr>
        <p:grpSpPr>
          <a:xfrm rot="10800000">
            <a:off x="3956207" y="4344890"/>
            <a:ext cx="913818" cy="258606"/>
            <a:chOff x="6405294" y="1161348"/>
            <a:chExt cx="913818" cy="258606"/>
          </a:xfrm>
        </p:grpSpPr>
        <p:sp>
          <p:nvSpPr>
            <p:cNvPr id="4646" name="Google Shape;4646;p55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55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55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55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55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1" name="Google Shape;4651;p55"/>
          <p:cNvSpPr/>
          <p:nvPr/>
        </p:nvSpPr>
        <p:spPr>
          <a:xfrm>
            <a:off x="7566725" y="895400"/>
            <a:ext cx="418250" cy="418225"/>
          </a:xfrm>
          <a:custGeom>
            <a:rect b="b" l="l" r="r" t="t"/>
            <a:pathLst>
              <a:path extrusionOk="0" h="16729" w="16730">
                <a:moveTo>
                  <a:pt x="8371" y="0"/>
                </a:moveTo>
                <a:cubicBezTo>
                  <a:pt x="3751" y="0"/>
                  <a:pt x="1" y="3751"/>
                  <a:pt x="1" y="8358"/>
                </a:cubicBezTo>
                <a:cubicBezTo>
                  <a:pt x="1" y="12978"/>
                  <a:pt x="3751" y="16729"/>
                  <a:pt x="8371" y="16729"/>
                </a:cubicBezTo>
                <a:cubicBezTo>
                  <a:pt x="12991" y="16729"/>
                  <a:pt x="16729" y="12978"/>
                  <a:pt x="16729" y="8358"/>
                </a:cubicBezTo>
                <a:cubicBezTo>
                  <a:pt x="16729" y="3751"/>
                  <a:pt x="12991" y="0"/>
                  <a:pt x="83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p73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23" name="Google Shape;5023;p73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24" name="Google Shape;5024;p73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25" name="Google Shape;5025;p73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6" name="Google Shape;5026;p73"/>
          <p:cNvSpPr/>
          <p:nvPr/>
        </p:nvSpPr>
        <p:spPr>
          <a:xfrm>
            <a:off x="3462897" y="2033172"/>
            <a:ext cx="1871786" cy="1920472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73"/>
          <p:cNvSpPr/>
          <p:nvPr/>
        </p:nvSpPr>
        <p:spPr>
          <a:xfrm>
            <a:off x="3617663" y="3501263"/>
            <a:ext cx="1562151" cy="98852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8" name="Google Shape;5028;p73"/>
          <p:cNvSpPr/>
          <p:nvPr/>
        </p:nvSpPr>
        <p:spPr>
          <a:xfrm>
            <a:off x="4064994" y="1933762"/>
            <a:ext cx="669757" cy="253709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9" name="Google Shape;5029;p73"/>
          <p:cNvSpPr txBox="1"/>
          <p:nvPr>
            <p:ph type="title"/>
          </p:nvPr>
        </p:nvSpPr>
        <p:spPr>
          <a:xfrm>
            <a:off x="1860798" y="1189863"/>
            <a:ext cx="527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Catenary-like Curves</a:t>
            </a:r>
            <a:endParaRPr/>
          </a:p>
        </p:txBody>
      </p:sp>
      <p:sp>
        <p:nvSpPr>
          <p:cNvPr id="5030" name="Google Shape;5030;p73"/>
          <p:cNvSpPr txBox="1"/>
          <p:nvPr>
            <p:ph idx="2" type="title"/>
          </p:nvPr>
        </p:nvSpPr>
        <p:spPr>
          <a:xfrm>
            <a:off x="3495025" y="2187452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31" name="Google Shape;5031;p7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2" name="Google Shape;5032;p73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5033" name="Google Shape;5033;p73"/>
          <p:cNvGrpSpPr/>
          <p:nvPr/>
        </p:nvGrpSpPr>
        <p:grpSpPr>
          <a:xfrm rot="10800000">
            <a:off x="3956207" y="518315"/>
            <a:ext cx="913818" cy="258606"/>
            <a:chOff x="6405294" y="1161348"/>
            <a:chExt cx="913818" cy="258606"/>
          </a:xfrm>
        </p:grpSpPr>
        <p:sp>
          <p:nvSpPr>
            <p:cNvPr id="5034" name="Google Shape;5034;p73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73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73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73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73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39" name="Google Shape;5039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292146" y="1989083"/>
            <a:ext cx="2008650" cy="20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3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p74"/>
          <p:cNvSpPr txBox="1"/>
          <p:nvPr>
            <p:ph type="title"/>
          </p:nvPr>
        </p:nvSpPr>
        <p:spPr>
          <a:xfrm flipH="1">
            <a:off x="2340174" y="2887925"/>
            <a:ext cx="431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Suspended Slinky Shape  </a:t>
            </a:r>
            <a:endParaRPr/>
          </a:p>
        </p:txBody>
      </p:sp>
      <p:sp>
        <p:nvSpPr>
          <p:cNvPr id="5045" name="Google Shape;5045;p74"/>
          <p:cNvSpPr txBox="1"/>
          <p:nvPr>
            <p:ph idx="2" type="title"/>
          </p:nvPr>
        </p:nvSpPr>
        <p:spPr>
          <a:xfrm flipH="1">
            <a:off x="3668250" y="1303347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</a:t>
            </a:r>
            <a:endParaRPr/>
          </a:p>
        </p:txBody>
      </p:sp>
      <p:sp>
        <p:nvSpPr>
          <p:cNvPr id="5046" name="Google Shape;5046;p74"/>
          <p:cNvSpPr/>
          <p:nvPr/>
        </p:nvSpPr>
        <p:spPr>
          <a:xfrm>
            <a:off x="3945400" y="2551288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7" name="Google Shape;5047;p74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48" name="Google Shape;5048;p74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49" name="Google Shape;5049;p74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50" name="Google Shape;5050;p74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1" name="Google Shape;5051;p7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74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75"/>
          <p:cNvSpPr txBox="1"/>
          <p:nvPr>
            <p:ph type="title"/>
          </p:nvPr>
        </p:nvSpPr>
        <p:spPr>
          <a:xfrm flipH="1">
            <a:off x="1215150" y="1718600"/>
            <a:ext cx="6713700" cy="13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Consider a </a:t>
            </a:r>
            <a:r>
              <a:rPr lang="en" sz="3900"/>
              <a:t>Suspended</a:t>
            </a:r>
            <a:r>
              <a:rPr lang="en" sz="3900"/>
              <a:t> </a:t>
            </a:r>
            <a:r>
              <a:rPr lang="en" sz="3900"/>
              <a:t>slinky between two fixed ends </a:t>
            </a:r>
            <a:r>
              <a:rPr lang="en" sz="3900">
                <a:solidFill>
                  <a:schemeClr val="accent3"/>
                </a:solidFill>
              </a:rPr>
              <a:t>(mN and m0)</a:t>
            </a:r>
            <a:endParaRPr sz="3900">
              <a:solidFill>
                <a:schemeClr val="accent3"/>
              </a:solidFill>
            </a:endParaRPr>
          </a:p>
        </p:txBody>
      </p:sp>
      <p:grpSp>
        <p:nvGrpSpPr>
          <p:cNvPr id="5058" name="Google Shape;5058;p75"/>
          <p:cNvGrpSpPr/>
          <p:nvPr/>
        </p:nvGrpSpPr>
        <p:grpSpPr>
          <a:xfrm rot="-5400000">
            <a:off x="3949676" y="3270581"/>
            <a:ext cx="1244638" cy="1623726"/>
            <a:chOff x="4344475" y="1967838"/>
            <a:chExt cx="1056838" cy="1267150"/>
          </a:xfrm>
        </p:grpSpPr>
        <p:sp>
          <p:nvSpPr>
            <p:cNvPr id="5059" name="Google Shape;5059;p75"/>
            <p:cNvSpPr/>
            <p:nvPr/>
          </p:nvSpPr>
          <p:spPr>
            <a:xfrm>
              <a:off x="4344475" y="1967838"/>
              <a:ext cx="600700" cy="1267150"/>
            </a:xfrm>
            <a:custGeom>
              <a:rect b="b" l="l" r="r" t="t"/>
              <a:pathLst>
                <a:path extrusionOk="0" h="50686" w="24028">
                  <a:moveTo>
                    <a:pt x="23944" y="1"/>
                  </a:moveTo>
                  <a:cubicBezTo>
                    <a:pt x="10526" y="751"/>
                    <a:pt x="1" y="11883"/>
                    <a:pt x="1" y="25337"/>
                  </a:cubicBezTo>
                  <a:cubicBezTo>
                    <a:pt x="1" y="38803"/>
                    <a:pt x="10526" y="49924"/>
                    <a:pt x="23944" y="50686"/>
                  </a:cubicBezTo>
                  <a:lnTo>
                    <a:pt x="24028" y="49305"/>
                  </a:lnTo>
                  <a:cubicBezTo>
                    <a:pt x="11324" y="48590"/>
                    <a:pt x="1382" y="38065"/>
                    <a:pt x="1382" y="25337"/>
                  </a:cubicBezTo>
                  <a:cubicBezTo>
                    <a:pt x="1382" y="12622"/>
                    <a:pt x="11324" y="2096"/>
                    <a:pt x="24028" y="1382"/>
                  </a:cubicBezTo>
                  <a:lnTo>
                    <a:pt x="23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75"/>
            <p:cNvSpPr/>
            <p:nvPr/>
          </p:nvSpPr>
          <p:spPr>
            <a:xfrm rot="5400000">
              <a:off x="4538075" y="2189888"/>
              <a:ext cx="903425" cy="823050"/>
            </a:xfrm>
            <a:custGeom>
              <a:rect b="b" l="l" r="r" t="t"/>
              <a:pathLst>
                <a:path extrusionOk="0" h="32922" w="36137">
                  <a:moveTo>
                    <a:pt x="18068" y="0"/>
                  </a:moveTo>
                  <a:cubicBezTo>
                    <a:pt x="13857" y="0"/>
                    <a:pt x="9645" y="1608"/>
                    <a:pt x="6430" y="4823"/>
                  </a:cubicBezTo>
                  <a:cubicBezTo>
                    <a:pt x="1" y="11252"/>
                    <a:pt x="1" y="21670"/>
                    <a:pt x="6430" y="28099"/>
                  </a:cubicBezTo>
                  <a:cubicBezTo>
                    <a:pt x="9645" y="31314"/>
                    <a:pt x="13857" y="32921"/>
                    <a:pt x="18068" y="32921"/>
                  </a:cubicBezTo>
                  <a:cubicBezTo>
                    <a:pt x="22280" y="32921"/>
                    <a:pt x="26492" y="31314"/>
                    <a:pt x="29707" y="28099"/>
                  </a:cubicBezTo>
                  <a:cubicBezTo>
                    <a:pt x="36136" y="21670"/>
                    <a:pt x="36136" y="11252"/>
                    <a:pt x="29707" y="4823"/>
                  </a:cubicBezTo>
                  <a:cubicBezTo>
                    <a:pt x="26492" y="1608"/>
                    <a:pt x="22280" y="0"/>
                    <a:pt x="18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4" name="Shape 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Google Shape;5065;p76"/>
          <p:cNvSpPr/>
          <p:nvPr/>
        </p:nvSpPr>
        <p:spPr>
          <a:xfrm flipH="1">
            <a:off x="7199450" y="539504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6" name="Google Shape;5066;p76"/>
          <p:cNvSpPr/>
          <p:nvPr/>
        </p:nvSpPr>
        <p:spPr>
          <a:xfrm flipH="1">
            <a:off x="7612900" y="539504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7" name="Google Shape;5067;p76"/>
          <p:cNvSpPr/>
          <p:nvPr/>
        </p:nvSpPr>
        <p:spPr>
          <a:xfrm flipH="1">
            <a:off x="8008775" y="539504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8" name="Google Shape;5068;p76"/>
          <p:cNvSpPr/>
          <p:nvPr/>
        </p:nvSpPr>
        <p:spPr>
          <a:xfrm>
            <a:off x="6544375" y="987779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9" name="Google Shape;5069;p76"/>
          <p:cNvSpPr txBox="1"/>
          <p:nvPr>
            <p:ph type="title"/>
          </p:nvPr>
        </p:nvSpPr>
        <p:spPr>
          <a:xfrm>
            <a:off x="2093300" y="1150825"/>
            <a:ext cx="47937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C3A3B"/>
                </a:solidFill>
              </a:rPr>
              <a:t>This slinky will take a curve </a:t>
            </a:r>
            <a:r>
              <a:rPr lang="en" sz="2600">
                <a:solidFill>
                  <a:srgbClr val="EC3A3B"/>
                </a:solidFill>
              </a:rPr>
              <a:t>similar</a:t>
            </a:r>
            <a:r>
              <a:rPr lang="en" sz="2600">
                <a:solidFill>
                  <a:srgbClr val="EC3A3B"/>
                </a:solidFill>
              </a:rPr>
              <a:t> to the catenary curve </a:t>
            </a:r>
            <a:endParaRPr sz="2600">
              <a:solidFill>
                <a:srgbClr val="EC3A3B"/>
              </a:solidFill>
            </a:endParaRPr>
          </a:p>
        </p:txBody>
      </p:sp>
      <p:sp>
        <p:nvSpPr>
          <p:cNvPr id="5070" name="Google Shape;5070;p76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71" name="Google Shape;5071;p76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72" name="Google Shape;5072;p76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73" name="Google Shape;5073;p76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4" name="Google Shape;5074;p7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5" name="Google Shape;5075;p76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76" name="Google Shape;5076;p76"/>
          <p:cNvSpPr txBox="1"/>
          <p:nvPr>
            <p:ph type="title"/>
          </p:nvPr>
        </p:nvSpPr>
        <p:spPr>
          <a:xfrm>
            <a:off x="840750" y="2326750"/>
            <a:ext cx="70104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4"/>
                </a:solidFill>
              </a:rPr>
              <a:t>  BUT</a:t>
            </a:r>
            <a:endParaRPr sz="50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accent4"/>
                </a:solidFill>
              </a:rPr>
              <a:t> </a:t>
            </a:r>
            <a:r>
              <a:rPr lang="en" sz="3100">
                <a:solidFill>
                  <a:srgbClr val="EC3A3B"/>
                </a:solidFill>
              </a:rPr>
              <a:t>NOT EXACTLY THE SAME</a:t>
            </a:r>
            <a:r>
              <a:rPr lang="en" sz="3700">
                <a:solidFill>
                  <a:srgbClr val="EC3A3B"/>
                </a:solidFill>
              </a:rPr>
              <a:t> </a:t>
            </a:r>
            <a:r>
              <a:rPr lang="en" sz="3700">
                <a:solidFill>
                  <a:srgbClr val="EC3A3B"/>
                </a:solidFill>
              </a:rPr>
              <a:t> </a:t>
            </a:r>
            <a:endParaRPr sz="3700">
              <a:solidFill>
                <a:srgbClr val="EC3A3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0" name="Shape 5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1" name="Google Shape;5081;p77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82" name="Google Shape;5082;p77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83" name="Google Shape;5083;p77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084" name="Google Shape;5084;p77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5" name="Google Shape;5085;p7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6" name="Google Shape;5086;p77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grpSp>
        <p:nvGrpSpPr>
          <p:cNvPr id="5087" name="Google Shape;5087;p77"/>
          <p:cNvGrpSpPr/>
          <p:nvPr/>
        </p:nvGrpSpPr>
        <p:grpSpPr>
          <a:xfrm>
            <a:off x="7140553" y="4289993"/>
            <a:ext cx="1042893" cy="313498"/>
            <a:chOff x="5342666" y="4429368"/>
            <a:chExt cx="1042893" cy="313498"/>
          </a:xfrm>
        </p:grpSpPr>
        <p:sp>
          <p:nvSpPr>
            <p:cNvPr id="5088" name="Google Shape;5088;p77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77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77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77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77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3" name="Google Shape;5093;p77"/>
          <p:cNvSpPr/>
          <p:nvPr/>
        </p:nvSpPr>
        <p:spPr>
          <a:xfrm flipH="1" rot="10800000">
            <a:off x="5970050" y="2330150"/>
            <a:ext cx="2213400" cy="1959850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77"/>
          <p:cNvSpPr/>
          <p:nvPr/>
        </p:nvSpPr>
        <p:spPr>
          <a:xfrm flipH="1" rot="10800000">
            <a:off x="5908100" y="3802500"/>
            <a:ext cx="297675" cy="297100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5" name="Google Shape;5095;p77"/>
          <p:cNvSpPr/>
          <p:nvPr/>
        </p:nvSpPr>
        <p:spPr>
          <a:xfrm>
            <a:off x="720000" y="444513"/>
            <a:ext cx="903125" cy="823050"/>
          </a:xfrm>
          <a:custGeom>
            <a:rect b="b" l="l" r="r" t="t"/>
            <a:pathLst>
              <a:path extrusionOk="0" h="32922" w="36125">
                <a:moveTo>
                  <a:pt x="18067" y="1"/>
                </a:moveTo>
                <a:cubicBezTo>
                  <a:pt x="13856" y="1"/>
                  <a:pt x="9645" y="1608"/>
                  <a:pt x="6430" y="4823"/>
                </a:cubicBezTo>
                <a:cubicBezTo>
                  <a:pt x="1" y="11252"/>
                  <a:pt x="1" y="21670"/>
                  <a:pt x="6430" y="28100"/>
                </a:cubicBezTo>
                <a:cubicBezTo>
                  <a:pt x="9645" y="31314"/>
                  <a:pt x="13856" y="32922"/>
                  <a:pt x="18067" y="32922"/>
                </a:cubicBezTo>
                <a:cubicBezTo>
                  <a:pt x="22277" y="32922"/>
                  <a:pt x="26486" y="31314"/>
                  <a:pt x="29695" y="28100"/>
                </a:cubicBezTo>
                <a:cubicBezTo>
                  <a:pt x="36124" y="21670"/>
                  <a:pt x="36124" y="11252"/>
                  <a:pt x="29695" y="4823"/>
                </a:cubicBezTo>
                <a:cubicBezTo>
                  <a:pt x="26486" y="1608"/>
                  <a:pt x="22277" y="1"/>
                  <a:pt x="180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6" name="Google Shape;5096;p77"/>
          <p:cNvSpPr/>
          <p:nvPr/>
        </p:nvSpPr>
        <p:spPr>
          <a:xfrm>
            <a:off x="1220950" y="793675"/>
            <a:ext cx="2287525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7" name="Google Shape;5097;p77"/>
          <p:cNvSpPr/>
          <p:nvPr/>
        </p:nvSpPr>
        <p:spPr>
          <a:xfrm>
            <a:off x="2849725" y="444525"/>
            <a:ext cx="1177250" cy="228625"/>
          </a:xfrm>
          <a:custGeom>
            <a:rect b="b" l="l" r="r" t="t"/>
            <a:pathLst>
              <a:path extrusionOk="0" h="9145" w="47090">
                <a:moveTo>
                  <a:pt x="1" y="0"/>
                </a:moveTo>
                <a:lnTo>
                  <a:pt x="1" y="9144"/>
                </a:lnTo>
                <a:lnTo>
                  <a:pt x="47090" y="9144"/>
                </a:lnTo>
                <a:lnTo>
                  <a:pt x="470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8" name="Google Shape;5098;p77"/>
          <p:cNvSpPr txBox="1"/>
          <p:nvPr>
            <p:ph idx="4294967295" type="title"/>
          </p:nvPr>
        </p:nvSpPr>
        <p:spPr>
          <a:xfrm flipH="1">
            <a:off x="1919875" y="911250"/>
            <a:ext cx="55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is a Catenary-Curve?</a:t>
            </a:r>
            <a:endParaRPr/>
          </a:p>
        </p:txBody>
      </p:sp>
      <p:pic>
        <p:nvPicPr>
          <p:cNvPr id="5099" name="Google Shape;5099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0943" y="1722050"/>
            <a:ext cx="3021806" cy="19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0" name="Google Shape;5100;p77"/>
          <p:cNvSpPr txBox="1"/>
          <p:nvPr>
            <p:ph idx="4294967295" type="title"/>
          </p:nvPr>
        </p:nvSpPr>
        <p:spPr>
          <a:xfrm flipH="1">
            <a:off x="460824" y="1802950"/>
            <a:ext cx="43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It’s a </a:t>
            </a:r>
            <a:r>
              <a:rPr lang="en">
                <a:solidFill>
                  <a:schemeClr val="accent5"/>
                </a:solidFill>
              </a:rPr>
              <a:t>Hyperbolic Cosine</a:t>
            </a:r>
            <a:r>
              <a:rPr lang="en">
                <a:solidFill>
                  <a:schemeClr val="accent1"/>
                </a:solidFill>
              </a:rPr>
              <a:t> function curve 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01" name="Google Shape;5101;p77"/>
          <p:cNvSpPr txBox="1"/>
          <p:nvPr/>
        </p:nvSpPr>
        <p:spPr>
          <a:xfrm>
            <a:off x="1142225" y="2775000"/>
            <a:ext cx="26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y= a cosh (x/a)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102" name="Google Shape;5102;p77"/>
          <p:cNvSpPr/>
          <p:nvPr/>
        </p:nvSpPr>
        <p:spPr>
          <a:xfrm flipH="1" rot="10800000">
            <a:off x="1572325" y="1106500"/>
            <a:ext cx="297675" cy="297100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3" name="Google Shape;5103;p77"/>
          <p:cNvSpPr txBox="1"/>
          <p:nvPr>
            <p:ph idx="4294967295" type="title"/>
          </p:nvPr>
        </p:nvSpPr>
        <p:spPr>
          <a:xfrm flipH="1">
            <a:off x="460825" y="3505450"/>
            <a:ext cx="42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Where (</a:t>
            </a:r>
            <a:r>
              <a:rPr lang="en">
                <a:solidFill>
                  <a:schemeClr val="accent6"/>
                </a:solidFill>
              </a:rPr>
              <a:t>a</a:t>
            </a:r>
            <a:r>
              <a:rPr lang="en">
                <a:solidFill>
                  <a:schemeClr val="accent1"/>
                </a:solidFill>
              </a:rPr>
              <a:t>) is the catenary </a:t>
            </a:r>
            <a:r>
              <a:rPr lang="en">
                <a:solidFill>
                  <a:schemeClr val="accent1"/>
                </a:solidFill>
              </a:rPr>
              <a:t>constant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7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p78"/>
          <p:cNvSpPr/>
          <p:nvPr/>
        </p:nvSpPr>
        <p:spPr>
          <a:xfrm>
            <a:off x="1406191" y="428416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9" name="Google Shape;5109;p78"/>
          <p:cNvSpPr/>
          <p:nvPr/>
        </p:nvSpPr>
        <p:spPr>
          <a:xfrm>
            <a:off x="992441" y="428416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0" name="Google Shape;5110;p78"/>
          <p:cNvSpPr/>
          <p:nvPr/>
        </p:nvSpPr>
        <p:spPr>
          <a:xfrm>
            <a:off x="597166" y="428416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78"/>
          <p:cNvSpPr/>
          <p:nvPr/>
        </p:nvSpPr>
        <p:spPr>
          <a:xfrm flipH="1">
            <a:off x="526925" y="800491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2" name="Google Shape;5112;p78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13" name="Google Shape;5113;p78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14" name="Google Shape;5114;p78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15" name="Google Shape;5115;p78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6" name="Google Shape;5116;p7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7" name="Google Shape;5117;p78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18" name="Google Shape;5118;p78"/>
          <p:cNvSpPr txBox="1"/>
          <p:nvPr>
            <p:ph type="title"/>
          </p:nvPr>
        </p:nvSpPr>
        <p:spPr>
          <a:xfrm flipH="1">
            <a:off x="1593450" y="301250"/>
            <a:ext cx="258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Initially 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5119" name="Google Shape;5119;p78"/>
          <p:cNvSpPr txBox="1"/>
          <p:nvPr>
            <p:ph type="title"/>
          </p:nvPr>
        </p:nvSpPr>
        <p:spPr>
          <a:xfrm flipH="1">
            <a:off x="2215525" y="305500"/>
            <a:ext cx="7333200" cy="11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N=10 particles, k= 20 N/m &amp; each mass = 1 gram</a:t>
            </a:r>
            <a:endParaRPr sz="2000"/>
          </a:p>
        </p:txBody>
      </p:sp>
      <p:sp>
        <p:nvSpPr>
          <p:cNvPr id="5120" name="Google Shape;5120;p78"/>
          <p:cNvSpPr txBox="1"/>
          <p:nvPr>
            <p:ph type="title"/>
          </p:nvPr>
        </p:nvSpPr>
        <p:spPr>
          <a:xfrm flipH="1">
            <a:off x="476150" y="2260013"/>
            <a:ext cx="4444800" cy="13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let the slinky move under its own weight only </a:t>
            </a:r>
            <a:endParaRPr sz="2800">
              <a:solidFill>
                <a:schemeClr val="accent2"/>
              </a:solidFill>
            </a:endParaRPr>
          </a:p>
        </p:txBody>
      </p:sp>
      <p:pic>
        <p:nvPicPr>
          <p:cNvPr id="5121" name="Google Shape;5121;p78"/>
          <p:cNvPicPr preferRelativeResize="0"/>
          <p:nvPr/>
        </p:nvPicPr>
        <p:blipFill rotWithShape="1">
          <a:blip r:embed="rId7">
            <a:alphaModFix/>
          </a:blip>
          <a:srcRect b="3699" l="16956" r="16783" t="3801"/>
          <a:stretch/>
        </p:blipFill>
        <p:spPr>
          <a:xfrm>
            <a:off x="4973775" y="1340250"/>
            <a:ext cx="3477400" cy="32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2" name="Google Shape;5122;p78"/>
          <p:cNvSpPr txBox="1"/>
          <p:nvPr/>
        </p:nvSpPr>
        <p:spPr>
          <a:xfrm rot="-5400000">
            <a:off x="4646125" y="2609563"/>
            <a:ext cx="7674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y</a:t>
            </a: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 - axis (m)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23" name="Google Shape;5123;p78"/>
          <p:cNvSpPr txBox="1"/>
          <p:nvPr/>
        </p:nvSpPr>
        <p:spPr>
          <a:xfrm>
            <a:off x="6430625" y="4386263"/>
            <a:ext cx="7674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x</a:t>
            </a: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- axis (m)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24" name="Google Shape;5124;p78"/>
          <p:cNvSpPr txBox="1"/>
          <p:nvPr/>
        </p:nvSpPr>
        <p:spPr>
          <a:xfrm>
            <a:off x="4973775" y="1064050"/>
            <a:ext cx="33720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Animation</a:t>
            </a: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  of  Suspended Slinky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8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p79"/>
          <p:cNvSpPr/>
          <p:nvPr/>
        </p:nvSpPr>
        <p:spPr>
          <a:xfrm flipH="1">
            <a:off x="7199450" y="539504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0" name="Google Shape;5130;p79"/>
          <p:cNvSpPr/>
          <p:nvPr/>
        </p:nvSpPr>
        <p:spPr>
          <a:xfrm flipH="1">
            <a:off x="7612900" y="539504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1" name="Google Shape;5131;p79"/>
          <p:cNvSpPr/>
          <p:nvPr/>
        </p:nvSpPr>
        <p:spPr>
          <a:xfrm flipH="1">
            <a:off x="8008775" y="539504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2" name="Google Shape;5132;p79"/>
          <p:cNvSpPr/>
          <p:nvPr/>
        </p:nvSpPr>
        <p:spPr>
          <a:xfrm>
            <a:off x="6544375" y="987779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3" name="Google Shape;5133;p79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34" name="Google Shape;5134;p79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35" name="Google Shape;5135;p79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36" name="Google Shape;5136;p79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7" name="Google Shape;5137;p7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8" name="Google Shape;5138;p79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5139" name="Google Shape;5139;p79"/>
          <p:cNvPicPr preferRelativeResize="0"/>
          <p:nvPr/>
        </p:nvPicPr>
        <p:blipFill rotWithShape="1">
          <a:blip r:embed="rId7">
            <a:alphaModFix/>
          </a:blip>
          <a:srcRect b="0" l="14735" r="34680" t="0"/>
          <a:stretch/>
        </p:blipFill>
        <p:spPr>
          <a:xfrm>
            <a:off x="2483478" y="912082"/>
            <a:ext cx="3797521" cy="3551393"/>
          </a:xfrm>
          <a:prstGeom prst="rect">
            <a:avLst/>
          </a:prstGeom>
          <a:noFill/>
          <a:ln>
            <a:noFill/>
          </a:ln>
        </p:spPr>
      </p:pic>
      <p:sp>
        <p:nvSpPr>
          <p:cNvPr id="5140" name="Google Shape;5140;p79"/>
          <p:cNvSpPr txBox="1"/>
          <p:nvPr/>
        </p:nvSpPr>
        <p:spPr>
          <a:xfrm>
            <a:off x="2407275" y="555863"/>
            <a:ext cx="39252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Horizontally Suspended Slinky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41" name="Google Shape;5141;p79"/>
          <p:cNvSpPr txBox="1"/>
          <p:nvPr/>
        </p:nvSpPr>
        <p:spPr>
          <a:xfrm rot="-5400000">
            <a:off x="450475" y="2308325"/>
            <a:ext cx="38574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idact Gothic"/>
                <a:ea typeface="Didact Gothic"/>
                <a:cs typeface="Didact Gothic"/>
                <a:sym typeface="Didact Gothic"/>
              </a:rPr>
              <a:t>y - axis (m)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42" name="Google Shape;5142;p79"/>
          <p:cNvSpPr txBox="1"/>
          <p:nvPr/>
        </p:nvSpPr>
        <p:spPr>
          <a:xfrm>
            <a:off x="2202175" y="4411000"/>
            <a:ext cx="40788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idact Gothic"/>
                <a:ea typeface="Didact Gothic"/>
                <a:cs typeface="Didact Gothic"/>
                <a:sym typeface="Didact Gothic"/>
              </a:rPr>
              <a:t>x - axis (m)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p80"/>
          <p:cNvSpPr/>
          <p:nvPr/>
        </p:nvSpPr>
        <p:spPr>
          <a:xfrm>
            <a:off x="1406191" y="428416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8" name="Google Shape;5148;p80"/>
          <p:cNvSpPr/>
          <p:nvPr/>
        </p:nvSpPr>
        <p:spPr>
          <a:xfrm>
            <a:off x="992441" y="428416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9" name="Google Shape;5149;p80"/>
          <p:cNvSpPr/>
          <p:nvPr/>
        </p:nvSpPr>
        <p:spPr>
          <a:xfrm>
            <a:off x="597166" y="428416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0" name="Google Shape;5150;p80"/>
          <p:cNvSpPr/>
          <p:nvPr/>
        </p:nvSpPr>
        <p:spPr>
          <a:xfrm flipH="1">
            <a:off x="526925" y="876691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1" name="Google Shape;5151;p80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52" name="Google Shape;5152;p80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53" name="Google Shape;5153;p80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54" name="Google Shape;5154;p80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5" name="Google Shape;5155;p80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6" name="Google Shape;5156;p80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57" name="Google Shape;5157;p80"/>
          <p:cNvSpPr txBox="1"/>
          <p:nvPr>
            <p:ph type="title"/>
          </p:nvPr>
        </p:nvSpPr>
        <p:spPr>
          <a:xfrm flipH="1">
            <a:off x="1593450" y="305500"/>
            <a:ext cx="2586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2"/>
                </a:solidFill>
              </a:rPr>
              <a:t>Initially 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5158" name="Google Shape;5158;p80"/>
          <p:cNvSpPr txBox="1"/>
          <p:nvPr>
            <p:ph type="title"/>
          </p:nvPr>
        </p:nvSpPr>
        <p:spPr>
          <a:xfrm flipH="1">
            <a:off x="2215525" y="368150"/>
            <a:ext cx="7333200" cy="11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N=10 particles, k= 20 N/m &amp; each mass = 1 gram</a:t>
            </a:r>
            <a:endParaRPr sz="2000"/>
          </a:p>
        </p:txBody>
      </p:sp>
      <p:grpSp>
        <p:nvGrpSpPr>
          <p:cNvPr id="5159" name="Google Shape;5159;p80"/>
          <p:cNvGrpSpPr/>
          <p:nvPr/>
        </p:nvGrpSpPr>
        <p:grpSpPr>
          <a:xfrm>
            <a:off x="5200766" y="1203734"/>
            <a:ext cx="3208989" cy="3553161"/>
            <a:chOff x="5924559" y="1800050"/>
            <a:chExt cx="1871786" cy="2248125"/>
          </a:xfrm>
        </p:grpSpPr>
        <p:grpSp>
          <p:nvGrpSpPr>
            <p:cNvPr id="5160" name="Google Shape;5160;p80"/>
            <p:cNvGrpSpPr/>
            <p:nvPr/>
          </p:nvGrpSpPr>
          <p:grpSpPr>
            <a:xfrm rot="5400000">
              <a:off x="6746329" y="3497993"/>
              <a:ext cx="228248" cy="872114"/>
              <a:chOff x="6535363" y="3556934"/>
              <a:chExt cx="228248" cy="872114"/>
            </a:xfrm>
          </p:grpSpPr>
          <p:sp>
            <p:nvSpPr>
              <p:cNvPr id="5161" name="Google Shape;5161;p80"/>
              <p:cNvSpPr/>
              <p:nvPr/>
            </p:nvSpPr>
            <p:spPr>
              <a:xfrm>
                <a:off x="6703570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1" y="1802"/>
                      <a:pt x="927" y="1802"/>
                    </a:cubicBezTo>
                    <a:cubicBezTo>
                      <a:pt x="1418" y="1802"/>
                      <a:pt x="1811" y="1429"/>
                      <a:pt x="1834" y="944"/>
                    </a:cubicBezTo>
                    <a:cubicBezTo>
                      <a:pt x="1869" y="456"/>
                      <a:pt x="1488" y="27"/>
                      <a:pt x="988" y="3"/>
                    </a:cubicBezTo>
                    <a:cubicBezTo>
                      <a:pt x="966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80"/>
              <p:cNvSpPr/>
              <p:nvPr/>
            </p:nvSpPr>
            <p:spPr>
              <a:xfrm>
                <a:off x="6703570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3" y="1801"/>
                      <a:pt x="924" y="1801"/>
                      <a:pt x="946" y="1801"/>
                    </a:cubicBezTo>
                    <a:cubicBezTo>
                      <a:pt x="1428" y="1801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1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80"/>
              <p:cNvSpPr/>
              <p:nvPr/>
            </p:nvSpPr>
            <p:spPr>
              <a:xfrm>
                <a:off x="6703570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2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80"/>
              <p:cNvSpPr/>
              <p:nvPr/>
            </p:nvSpPr>
            <p:spPr>
              <a:xfrm>
                <a:off x="6703570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3" y="1801"/>
                      <a:pt x="924" y="1802"/>
                      <a:pt x="946" y="1802"/>
                    </a:cubicBezTo>
                    <a:cubicBezTo>
                      <a:pt x="1428" y="1802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2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80"/>
              <p:cNvSpPr/>
              <p:nvPr/>
            </p:nvSpPr>
            <p:spPr>
              <a:xfrm>
                <a:off x="6703570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3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80"/>
              <p:cNvSpPr/>
              <p:nvPr/>
            </p:nvSpPr>
            <p:spPr>
              <a:xfrm>
                <a:off x="6535363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0" y="1802"/>
                      <a:pt x="925" y="1802"/>
                    </a:cubicBezTo>
                    <a:cubicBezTo>
                      <a:pt x="1395" y="1802"/>
                      <a:pt x="1811" y="1429"/>
                      <a:pt x="1834" y="944"/>
                    </a:cubicBezTo>
                    <a:cubicBezTo>
                      <a:pt x="1870" y="456"/>
                      <a:pt x="1489" y="27"/>
                      <a:pt x="989" y="3"/>
                    </a:cubicBezTo>
                    <a:cubicBezTo>
                      <a:pt x="967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80"/>
              <p:cNvSpPr/>
              <p:nvPr/>
            </p:nvSpPr>
            <p:spPr>
              <a:xfrm>
                <a:off x="6535363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2" y="1801"/>
                      <a:pt x="923" y="1801"/>
                      <a:pt x="943" y="1801"/>
                    </a:cubicBezTo>
                    <a:cubicBezTo>
                      <a:pt x="1406" y="1801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1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80"/>
              <p:cNvSpPr/>
              <p:nvPr/>
            </p:nvSpPr>
            <p:spPr>
              <a:xfrm>
                <a:off x="6535363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2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80"/>
              <p:cNvSpPr/>
              <p:nvPr/>
            </p:nvSpPr>
            <p:spPr>
              <a:xfrm>
                <a:off x="6535363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2" y="1801"/>
                      <a:pt x="923" y="1802"/>
                      <a:pt x="943" y="1802"/>
                    </a:cubicBezTo>
                    <a:cubicBezTo>
                      <a:pt x="1406" y="1802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2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80"/>
              <p:cNvSpPr/>
              <p:nvPr/>
            </p:nvSpPr>
            <p:spPr>
              <a:xfrm>
                <a:off x="6535363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3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1" name="Google Shape;5171;p80"/>
            <p:cNvSpPr/>
            <p:nvPr/>
          </p:nvSpPr>
          <p:spPr>
            <a:xfrm>
              <a:off x="5924559" y="1899460"/>
              <a:ext cx="1871786" cy="1920472"/>
            </a:xfrm>
            <a:custGeom>
              <a:rect b="b" l="l" r="r" t="t"/>
              <a:pathLst>
                <a:path extrusionOk="0" h="48102" w="41197">
                  <a:moveTo>
                    <a:pt x="810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47303"/>
                  </a:lnTo>
                  <a:cubicBezTo>
                    <a:pt x="1" y="47744"/>
                    <a:pt x="358" y="48101"/>
                    <a:pt x="810" y="48101"/>
                  </a:cubicBezTo>
                  <a:lnTo>
                    <a:pt x="40399" y="48101"/>
                  </a:lnTo>
                  <a:cubicBezTo>
                    <a:pt x="40839" y="48101"/>
                    <a:pt x="41196" y="47744"/>
                    <a:pt x="41196" y="47303"/>
                  </a:cubicBezTo>
                  <a:lnTo>
                    <a:pt x="41196" y="810"/>
                  </a:lnTo>
                  <a:cubicBezTo>
                    <a:pt x="41196" y="357"/>
                    <a:pt x="40839" y="0"/>
                    <a:pt x="40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80"/>
            <p:cNvSpPr/>
            <p:nvPr/>
          </p:nvSpPr>
          <p:spPr>
            <a:xfrm>
              <a:off x="6526656" y="1800050"/>
              <a:ext cx="669757" cy="253709"/>
            </a:xfrm>
            <a:custGeom>
              <a:rect b="b" l="l" r="r" t="t"/>
              <a:pathLst>
                <a:path extrusionOk="0" h="5584" w="14741">
                  <a:moveTo>
                    <a:pt x="900" y="1"/>
                  </a:moveTo>
                  <a:cubicBezTo>
                    <a:pt x="707" y="1"/>
                    <a:pt x="515" y="3"/>
                    <a:pt x="322" y="6"/>
                  </a:cubicBezTo>
                  <a:cubicBezTo>
                    <a:pt x="300" y="6"/>
                    <a:pt x="277" y="3"/>
                    <a:pt x="253" y="3"/>
                  </a:cubicBezTo>
                  <a:cubicBezTo>
                    <a:pt x="210" y="3"/>
                    <a:pt x="165" y="12"/>
                    <a:pt x="119" y="65"/>
                  </a:cubicBezTo>
                  <a:cubicBezTo>
                    <a:pt x="119" y="1708"/>
                    <a:pt x="119" y="3375"/>
                    <a:pt x="0" y="5078"/>
                  </a:cubicBezTo>
                  <a:cubicBezTo>
                    <a:pt x="72" y="5090"/>
                    <a:pt x="119" y="5090"/>
                    <a:pt x="155" y="5102"/>
                  </a:cubicBezTo>
                  <a:cubicBezTo>
                    <a:pt x="2393" y="5197"/>
                    <a:pt x="4632" y="5280"/>
                    <a:pt x="6870" y="5376"/>
                  </a:cubicBezTo>
                  <a:cubicBezTo>
                    <a:pt x="8168" y="5423"/>
                    <a:pt x="9454" y="5483"/>
                    <a:pt x="10752" y="5507"/>
                  </a:cubicBezTo>
                  <a:cubicBezTo>
                    <a:pt x="11743" y="5537"/>
                    <a:pt x="12725" y="5583"/>
                    <a:pt x="13707" y="5583"/>
                  </a:cubicBezTo>
                  <a:cubicBezTo>
                    <a:pt x="13893" y="5583"/>
                    <a:pt x="14078" y="5582"/>
                    <a:pt x="14264" y="5578"/>
                  </a:cubicBezTo>
                  <a:cubicBezTo>
                    <a:pt x="14454" y="5566"/>
                    <a:pt x="14514" y="5507"/>
                    <a:pt x="14538" y="5328"/>
                  </a:cubicBezTo>
                  <a:cubicBezTo>
                    <a:pt x="14609" y="3768"/>
                    <a:pt x="14740" y="2209"/>
                    <a:pt x="14704" y="637"/>
                  </a:cubicBezTo>
                  <a:cubicBezTo>
                    <a:pt x="14681" y="577"/>
                    <a:pt x="14716" y="506"/>
                    <a:pt x="14645" y="434"/>
                  </a:cubicBezTo>
                  <a:lnTo>
                    <a:pt x="14443" y="434"/>
                  </a:lnTo>
                  <a:cubicBezTo>
                    <a:pt x="14266" y="436"/>
                    <a:pt x="14090" y="436"/>
                    <a:pt x="13913" y="436"/>
                  </a:cubicBezTo>
                  <a:cubicBezTo>
                    <a:pt x="12459" y="436"/>
                    <a:pt x="11005" y="396"/>
                    <a:pt x="9561" y="375"/>
                  </a:cubicBezTo>
                  <a:cubicBezTo>
                    <a:pt x="8525" y="339"/>
                    <a:pt x="7477" y="315"/>
                    <a:pt x="6453" y="256"/>
                  </a:cubicBezTo>
                  <a:cubicBezTo>
                    <a:pt x="4608" y="148"/>
                    <a:pt x="2763" y="1"/>
                    <a:pt x="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216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3" name="Google Shape;5173;p80"/>
          <p:cNvSpPr txBox="1"/>
          <p:nvPr/>
        </p:nvSpPr>
        <p:spPr>
          <a:xfrm>
            <a:off x="1180000" y="1203725"/>
            <a:ext cx="428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Slinky didn’t match Catenary curve because :</a:t>
            </a:r>
            <a:endParaRPr/>
          </a:p>
        </p:txBody>
      </p:sp>
      <p:sp>
        <p:nvSpPr>
          <p:cNvPr id="5174" name="Google Shape;5174;p80"/>
          <p:cNvSpPr txBox="1"/>
          <p:nvPr/>
        </p:nvSpPr>
        <p:spPr>
          <a:xfrm>
            <a:off x="608075" y="2258300"/>
            <a:ext cx="4416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Catamaran Black"/>
              <a:buChar char="●"/>
            </a:pPr>
            <a:r>
              <a:rPr lang="en" sz="22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Non-</a:t>
            </a:r>
            <a:r>
              <a:rPr lang="en" sz="22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Continuous</a:t>
            </a:r>
            <a:r>
              <a:rPr lang="en" sz="22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mass distribution .</a:t>
            </a:r>
            <a:endParaRPr sz="22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Catamaran Black"/>
              <a:buChar char="●"/>
            </a:pPr>
            <a:r>
              <a:rPr lang="en" sz="22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Center of Mass has the freedom to be lower than Catenary curve</a:t>
            </a:r>
            <a:endParaRPr sz="22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5175" name="Google Shape;5175;p80"/>
          <p:cNvPicPr preferRelativeResize="0"/>
          <p:nvPr/>
        </p:nvPicPr>
        <p:blipFill rotWithShape="1">
          <a:blip r:embed="rId7">
            <a:alphaModFix/>
          </a:blip>
          <a:srcRect b="0" l="19669" r="18063" t="0"/>
          <a:stretch/>
        </p:blipFill>
        <p:spPr>
          <a:xfrm>
            <a:off x="5331662" y="1478956"/>
            <a:ext cx="2947213" cy="283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81"/>
          <p:cNvSpPr txBox="1"/>
          <p:nvPr>
            <p:ph type="title"/>
          </p:nvPr>
        </p:nvSpPr>
        <p:spPr>
          <a:xfrm flipH="1">
            <a:off x="1996450" y="2902250"/>
            <a:ext cx="5151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Limits Approaching true Catenary Curve</a:t>
            </a:r>
            <a:r>
              <a:rPr lang="en"/>
              <a:t>  </a:t>
            </a:r>
            <a:endParaRPr/>
          </a:p>
        </p:txBody>
      </p:sp>
      <p:sp>
        <p:nvSpPr>
          <p:cNvPr id="5181" name="Google Shape;5181;p81"/>
          <p:cNvSpPr txBox="1"/>
          <p:nvPr>
            <p:ph idx="2" type="title"/>
          </p:nvPr>
        </p:nvSpPr>
        <p:spPr>
          <a:xfrm flipH="1">
            <a:off x="3668250" y="1303347"/>
            <a:ext cx="1807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endParaRPr/>
          </a:p>
        </p:txBody>
      </p:sp>
      <p:sp>
        <p:nvSpPr>
          <p:cNvPr id="5182" name="Google Shape;5182;p81"/>
          <p:cNvSpPr/>
          <p:nvPr/>
        </p:nvSpPr>
        <p:spPr>
          <a:xfrm>
            <a:off x="3945400" y="2551288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3" name="Google Shape;5183;p81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84" name="Google Shape;5184;p81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85" name="Google Shape;5185;p81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186" name="Google Shape;5186;p81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7" name="Google Shape;5187;p81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8" name="Google Shape;5188;p81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2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82"/>
          <p:cNvSpPr txBox="1"/>
          <p:nvPr/>
        </p:nvSpPr>
        <p:spPr>
          <a:xfrm>
            <a:off x="245125" y="1527800"/>
            <a:ext cx="822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Let’s ask ourselves!</a:t>
            </a:r>
            <a:endParaRPr sz="49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accent3"/>
              </a:solidFill>
            </a:endParaRPr>
          </a:p>
        </p:txBody>
      </p:sp>
      <p:sp>
        <p:nvSpPr>
          <p:cNvPr id="5194" name="Google Shape;5194;p82"/>
          <p:cNvSpPr txBox="1"/>
          <p:nvPr/>
        </p:nvSpPr>
        <p:spPr>
          <a:xfrm>
            <a:off x="561900" y="401150"/>
            <a:ext cx="858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A T</a:t>
            </a:r>
            <a:r>
              <a:rPr lang="en" sz="36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rue Catenary Curve</a:t>
            </a:r>
            <a:endParaRPr/>
          </a:p>
        </p:txBody>
      </p:sp>
      <p:pic>
        <p:nvPicPr>
          <p:cNvPr id="5195" name="Google Shape;51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175" y="1971950"/>
            <a:ext cx="3667800" cy="36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5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6" name="Google Shape;4656;p56"/>
          <p:cNvGrpSpPr/>
          <p:nvPr/>
        </p:nvGrpSpPr>
        <p:grpSpPr>
          <a:xfrm flipH="1" rot="10800000">
            <a:off x="8329354" y="2597220"/>
            <a:ext cx="39011" cy="1320772"/>
            <a:chOff x="8329354" y="1211030"/>
            <a:chExt cx="39011" cy="1320772"/>
          </a:xfrm>
        </p:grpSpPr>
        <p:sp>
          <p:nvSpPr>
            <p:cNvPr id="4657" name="Google Shape;4657;p56"/>
            <p:cNvSpPr/>
            <p:nvPr/>
          </p:nvSpPr>
          <p:spPr>
            <a:xfrm>
              <a:off x="8329354" y="1211030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03"/>
                    <a:pt x="608" y="1227"/>
                  </a:cubicBezTo>
                  <a:cubicBezTo>
                    <a:pt x="953" y="1227"/>
                    <a:pt x="1215" y="941"/>
                    <a:pt x="1215" y="608"/>
                  </a:cubicBezTo>
                  <a:cubicBezTo>
                    <a:pt x="1215" y="275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56"/>
            <p:cNvSpPr/>
            <p:nvPr/>
          </p:nvSpPr>
          <p:spPr>
            <a:xfrm>
              <a:off x="8329354" y="1394135"/>
              <a:ext cx="39011" cy="39428"/>
            </a:xfrm>
            <a:custGeom>
              <a:rect b="b" l="l" r="r" t="t"/>
              <a:pathLst>
                <a:path extrusionOk="0" h="1228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56"/>
            <p:cNvSpPr/>
            <p:nvPr/>
          </p:nvSpPr>
          <p:spPr>
            <a:xfrm>
              <a:off x="8329354" y="1577239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87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53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56"/>
            <p:cNvSpPr/>
            <p:nvPr/>
          </p:nvSpPr>
          <p:spPr>
            <a:xfrm>
              <a:off x="8329354" y="1760375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74"/>
                    <a:pt x="0" y="607"/>
                  </a:cubicBezTo>
                  <a:cubicBezTo>
                    <a:pt x="0" y="953"/>
                    <a:pt x="262" y="1214"/>
                    <a:pt x="608" y="1214"/>
                  </a:cubicBezTo>
                  <a:cubicBezTo>
                    <a:pt x="953" y="1214"/>
                    <a:pt x="1215" y="929"/>
                    <a:pt x="1215" y="607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6"/>
            <p:cNvSpPr/>
            <p:nvPr/>
          </p:nvSpPr>
          <p:spPr>
            <a:xfrm>
              <a:off x="8329354" y="1943832"/>
              <a:ext cx="39011" cy="39043"/>
            </a:xfrm>
            <a:custGeom>
              <a:rect b="b" l="l" r="r" t="t"/>
              <a:pathLst>
                <a:path extrusionOk="0" h="1216" w="1215">
                  <a:moveTo>
                    <a:pt x="608" y="1"/>
                  </a:moveTo>
                  <a:cubicBezTo>
                    <a:pt x="262" y="1"/>
                    <a:pt x="0" y="275"/>
                    <a:pt x="0" y="608"/>
                  </a:cubicBezTo>
                  <a:cubicBezTo>
                    <a:pt x="0" y="930"/>
                    <a:pt x="262" y="1204"/>
                    <a:pt x="608" y="1215"/>
                  </a:cubicBezTo>
                  <a:cubicBezTo>
                    <a:pt x="953" y="1215"/>
                    <a:pt x="1215" y="930"/>
                    <a:pt x="1215" y="608"/>
                  </a:cubicBezTo>
                  <a:cubicBezTo>
                    <a:pt x="1215" y="263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56"/>
            <p:cNvSpPr/>
            <p:nvPr/>
          </p:nvSpPr>
          <p:spPr>
            <a:xfrm>
              <a:off x="8329354" y="2126583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19"/>
                  </a:cubicBezTo>
                  <a:cubicBezTo>
                    <a:pt x="0" y="941"/>
                    <a:pt x="262" y="1227"/>
                    <a:pt x="608" y="1227"/>
                  </a:cubicBezTo>
                  <a:cubicBezTo>
                    <a:pt x="953" y="1227"/>
                    <a:pt x="1215" y="941"/>
                    <a:pt x="1215" y="619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6"/>
            <p:cNvSpPr/>
            <p:nvPr/>
          </p:nvSpPr>
          <p:spPr>
            <a:xfrm>
              <a:off x="8329354" y="2309688"/>
              <a:ext cx="39011" cy="39396"/>
            </a:xfrm>
            <a:custGeom>
              <a:rect b="b" l="l" r="r" t="t"/>
              <a:pathLst>
                <a:path extrusionOk="0" h="1227" w="1215">
                  <a:moveTo>
                    <a:pt x="608" y="0"/>
                  </a:moveTo>
                  <a:cubicBezTo>
                    <a:pt x="262" y="0"/>
                    <a:pt x="0" y="286"/>
                    <a:pt x="0" y="607"/>
                  </a:cubicBezTo>
                  <a:cubicBezTo>
                    <a:pt x="0" y="953"/>
                    <a:pt x="262" y="1227"/>
                    <a:pt x="608" y="1227"/>
                  </a:cubicBezTo>
                  <a:cubicBezTo>
                    <a:pt x="953" y="1227"/>
                    <a:pt x="1215" y="953"/>
                    <a:pt x="1215" y="607"/>
                  </a:cubicBezTo>
                  <a:cubicBezTo>
                    <a:pt x="1215" y="274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56"/>
            <p:cNvSpPr/>
            <p:nvPr/>
          </p:nvSpPr>
          <p:spPr>
            <a:xfrm>
              <a:off x="8329354" y="2492792"/>
              <a:ext cx="39011" cy="39011"/>
            </a:xfrm>
            <a:custGeom>
              <a:rect b="b" l="l" r="r" t="t"/>
              <a:pathLst>
                <a:path extrusionOk="0" h="1215" w="1215">
                  <a:moveTo>
                    <a:pt x="608" y="0"/>
                  </a:moveTo>
                  <a:cubicBezTo>
                    <a:pt x="262" y="0"/>
                    <a:pt x="0" y="286"/>
                    <a:pt x="0" y="608"/>
                  </a:cubicBezTo>
                  <a:cubicBezTo>
                    <a:pt x="0" y="953"/>
                    <a:pt x="262" y="1215"/>
                    <a:pt x="608" y="1215"/>
                  </a:cubicBezTo>
                  <a:cubicBezTo>
                    <a:pt x="953" y="1215"/>
                    <a:pt x="1215" y="941"/>
                    <a:pt x="1215" y="608"/>
                  </a:cubicBezTo>
                  <a:cubicBezTo>
                    <a:pt x="1215" y="262"/>
                    <a:pt x="941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5" name="Google Shape;4665;p56"/>
          <p:cNvSpPr/>
          <p:nvPr/>
        </p:nvSpPr>
        <p:spPr>
          <a:xfrm flipH="1">
            <a:off x="5758850" y="1996250"/>
            <a:ext cx="2213400" cy="1959850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6" name="Google Shape;4666;p56"/>
          <p:cNvSpPr/>
          <p:nvPr/>
        </p:nvSpPr>
        <p:spPr>
          <a:xfrm flipH="1">
            <a:off x="5817500" y="3496800"/>
            <a:ext cx="297675" cy="297100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7" name="Google Shape;4667;p56"/>
          <p:cNvSpPr/>
          <p:nvPr/>
        </p:nvSpPr>
        <p:spPr>
          <a:xfrm flipH="1" rot="10800000">
            <a:off x="7787298" y="4059758"/>
            <a:ext cx="634219" cy="634219"/>
          </a:xfrm>
          <a:custGeom>
            <a:rect b="b" l="l" r="r" t="t"/>
            <a:pathLst>
              <a:path extrusionOk="0" h="19753" w="19753">
                <a:moveTo>
                  <a:pt x="0" y="0"/>
                </a:moveTo>
                <a:lnTo>
                  <a:pt x="0" y="4632"/>
                </a:lnTo>
                <a:lnTo>
                  <a:pt x="15121" y="4632"/>
                </a:lnTo>
                <a:lnTo>
                  <a:pt x="15121" y="14502"/>
                </a:lnTo>
                <a:lnTo>
                  <a:pt x="15121" y="19753"/>
                </a:lnTo>
                <a:lnTo>
                  <a:pt x="19753" y="19753"/>
                </a:lnTo>
                <a:lnTo>
                  <a:pt x="19753" y="9870"/>
                </a:lnTo>
                <a:lnTo>
                  <a:pt x="197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8" name="Google Shape;4668;p56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69" name="Google Shape;4669;p56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70" name="Google Shape;4670;p56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71" name="Google Shape;4671;p56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2" name="Google Shape;4672;p56">
            <a:hlinkClick action="ppaction://hlinksldjump" r:id="rId6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673" name="Google Shape;4673;p56"/>
          <p:cNvSpPr txBox="1"/>
          <p:nvPr>
            <p:ph type="title"/>
          </p:nvPr>
        </p:nvSpPr>
        <p:spPr>
          <a:xfrm>
            <a:off x="720000" y="445025"/>
            <a:ext cx="4112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Introduction!</a:t>
            </a:r>
            <a:endParaRPr/>
          </a:p>
        </p:txBody>
      </p:sp>
      <p:sp>
        <p:nvSpPr>
          <p:cNvPr id="4674" name="Google Shape;4674;p56"/>
          <p:cNvSpPr txBox="1"/>
          <p:nvPr>
            <p:ph idx="1" type="subTitle"/>
          </p:nvPr>
        </p:nvSpPr>
        <p:spPr>
          <a:xfrm>
            <a:off x="494475" y="1079225"/>
            <a:ext cx="53232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Catamaran"/>
                <a:ea typeface="Catamaran"/>
                <a:cs typeface="Catamaran"/>
                <a:sym typeface="Catamaran"/>
              </a:rPr>
              <a:t>Did you know?</a:t>
            </a:r>
            <a:r>
              <a:rPr b="1"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The invention of “the slinky” that was designed by a mechanical engineer came by coincidence while he was working on an equipment for navigational ships.</a:t>
            </a:r>
            <a:br>
              <a:rPr lang="en" sz="1800">
                <a:latin typeface="Catamaran"/>
                <a:ea typeface="Catamaran"/>
                <a:cs typeface="Catamaran"/>
                <a:sym typeface="Catamaran"/>
              </a:rPr>
            </a:br>
            <a:endParaRPr sz="1800">
              <a:latin typeface="Catamaran"/>
              <a:ea typeface="Catamaran"/>
              <a:cs typeface="Catamaran"/>
              <a:sym typeface="Catamar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Barlow Semi Condensed"/>
              <a:buChar char="●"/>
            </a:pPr>
            <a:r>
              <a:rPr lang="en" sz="1700"/>
              <a:t>The slinky introduced to the world as a toy!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Barlow Semi Condensed"/>
              <a:buChar char="●"/>
            </a:pPr>
            <a:r>
              <a:rPr lang="en" sz="1700"/>
              <a:t>But </a:t>
            </a:r>
            <a:r>
              <a:rPr lang="en" sz="1700"/>
              <a:t>physicist</a:t>
            </a:r>
            <a:r>
              <a:rPr lang="en" sz="1700"/>
              <a:t>  have their own distinct point of view!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Barlow Semi Condensed"/>
              <a:buChar char="●"/>
            </a:pPr>
            <a:r>
              <a:rPr lang="en" sz="1700"/>
              <a:t>We </a:t>
            </a:r>
            <a:r>
              <a:rPr lang="en" sz="1700"/>
              <a:t>physicist</a:t>
            </a:r>
            <a:r>
              <a:rPr lang="en" sz="1700"/>
              <a:t> always look beyond..here we opened our brains and simulate three </a:t>
            </a:r>
            <a:r>
              <a:rPr lang="en" sz="1700"/>
              <a:t>phenomena</a:t>
            </a:r>
            <a:r>
              <a:rPr lang="en" sz="1700"/>
              <a:t> of the slinky using fortran programming language&gt;&gt;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4675" name="Google Shape;4675;p56"/>
          <p:cNvSpPr/>
          <p:nvPr/>
        </p:nvSpPr>
        <p:spPr>
          <a:xfrm>
            <a:off x="6115184" y="445035"/>
            <a:ext cx="1871786" cy="1920472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71438" rotWithShape="0" algn="bl" dir="54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6" name="Google Shape;4676;p56"/>
          <p:cNvSpPr/>
          <p:nvPr/>
        </p:nvSpPr>
        <p:spPr>
          <a:xfrm>
            <a:off x="6813881" y="445025"/>
            <a:ext cx="669757" cy="253709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21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7" name="Google Shape;4677;p56"/>
          <p:cNvPicPr preferRelativeResize="0"/>
          <p:nvPr/>
        </p:nvPicPr>
        <p:blipFill rotWithShape="1">
          <a:blip r:embed="rId7">
            <a:alphaModFix/>
          </a:blip>
          <a:srcRect b="0" l="46800" r="0" t="0"/>
          <a:stretch/>
        </p:blipFill>
        <p:spPr>
          <a:xfrm>
            <a:off x="6137601" y="2638675"/>
            <a:ext cx="1871800" cy="201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8" name="Google Shape;4678;p56"/>
          <p:cNvPicPr preferRelativeResize="0"/>
          <p:nvPr/>
        </p:nvPicPr>
        <p:blipFill rotWithShape="1">
          <a:blip r:embed="rId7">
            <a:alphaModFix/>
          </a:blip>
          <a:srcRect b="0" l="0" r="52401" t="0"/>
          <a:stretch/>
        </p:blipFill>
        <p:spPr>
          <a:xfrm>
            <a:off x="6423474" y="698713"/>
            <a:ext cx="1255207" cy="15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9" name="Shape 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0" name="Google Shape;5200;p83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01" name="Google Shape;5201;p83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02" name="Google Shape;5202;p83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03" name="Google Shape;5203;p83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4" name="Google Shape;5204;p8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5" name="Google Shape;5205;p83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06" name="Google Shape;5206;p83"/>
          <p:cNvSpPr txBox="1"/>
          <p:nvPr>
            <p:ph type="title"/>
          </p:nvPr>
        </p:nvSpPr>
        <p:spPr>
          <a:xfrm>
            <a:off x="611675" y="1015350"/>
            <a:ext cx="77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reach a True Catenary Curve we changed</a:t>
            </a:r>
            <a:r>
              <a:rPr lang="en"/>
              <a:t> </a:t>
            </a:r>
            <a:endParaRPr/>
          </a:p>
        </p:txBody>
      </p:sp>
      <p:sp>
        <p:nvSpPr>
          <p:cNvPr id="5207" name="Google Shape;5207;p83"/>
          <p:cNvSpPr txBox="1"/>
          <p:nvPr/>
        </p:nvSpPr>
        <p:spPr>
          <a:xfrm>
            <a:off x="2858375" y="2895400"/>
            <a:ext cx="1644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k=9800 N/M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08" name="Google Shape;5208;p83"/>
          <p:cNvSpPr txBox="1"/>
          <p:nvPr/>
        </p:nvSpPr>
        <p:spPr>
          <a:xfrm>
            <a:off x="4643125" y="2895400"/>
            <a:ext cx="13536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l0= 1mm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09" name="Google Shape;5209;p83"/>
          <p:cNvSpPr txBox="1"/>
          <p:nvPr/>
        </p:nvSpPr>
        <p:spPr>
          <a:xfrm>
            <a:off x="6418763" y="3029150"/>
            <a:ext cx="152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Changing the mass accordingly 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10" name="Google Shape;5210;p83"/>
          <p:cNvSpPr/>
          <p:nvPr/>
        </p:nvSpPr>
        <p:spPr>
          <a:xfrm>
            <a:off x="3211126" y="2453675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83"/>
          <p:cNvSpPr/>
          <p:nvPr/>
        </p:nvSpPr>
        <p:spPr>
          <a:xfrm>
            <a:off x="4995751" y="2453675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2" name="Google Shape;5212;p83"/>
          <p:cNvSpPr/>
          <p:nvPr/>
        </p:nvSpPr>
        <p:spPr>
          <a:xfrm>
            <a:off x="6856651" y="2453675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3" name="Google Shape;5213;p83"/>
          <p:cNvCxnSpPr/>
          <p:nvPr/>
        </p:nvCxnSpPr>
        <p:spPr>
          <a:xfrm>
            <a:off x="1068000" y="2790825"/>
            <a:ext cx="6690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14" name="Google Shape;5214;p83"/>
          <p:cNvGrpSpPr/>
          <p:nvPr/>
        </p:nvGrpSpPr>
        <p:grpSpPr>
          <a:xfrm rot="5400000">
            <a:off x="3421153" y="2456482"/>
            <a:ext cx="228248" cy="668687"/>
            <a:chOff x="6535363" y="3760362"/>
            <a:chExt cx="228248" cy="668687"/>
          </a:xfrm>
        </p:grpSpPr>
        <p:sp>
          <p:nvSpPr>
            <p:cNvPr id="5215" name="Google Shape;5215;p83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83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83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83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83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83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83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83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3" name="Google Shape;5223;p83"/>
          <p:cNvGrpSpPr/>
          <p:nvPr/>
        </p:nvGrpSpPr>
        <p:grpSpPr>
          <a:xfrm rot="5400000">
            <a:off x="5205765" y="2456482"/>
            <a:ext cx="228248" cy="668687"/>
            <a:chOff x="6535363" y="3760362"/>
            <a:chExt cx="228248" cy="668687"/>
          </a:xfrm>
        </p:grpSpPr>
        <p:sp>
          <p:nvSpPr>
            <p:cNvPr id="5224" name="Google Shape;5224;p83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83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83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83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83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83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83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83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2" name="Google Shape;5232;p83"/>
          <p:cNvGrpSpPr/>
          <p:nvPr/>
        </p:nvGrpSpPr>
        <p:grpSpPr>
          <a:xfrm rot="5400000">
            <a:off x="7066640" y="2456482"/>
            <a:ext cx="228248" cy="668687"/>
            <a:chOff x="6535363" y="3760362"/>
            <a:chExt cx="228248" cy="668687"/>
          </a:xfrm>
        </p:grpSpPr>
        <p:sp>
          <p:nvSpPr>
            <p:cNvPr id="5233" name="Google Shape;5233;p83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83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83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83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83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83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83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83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1" name="Google Shape;5241;p83"/>
          <p:cNvSpPr txBox="1"/>
          <p:nvPr/>
        </p:nvSpPr>
        <p:spPr>
          <a:xfrm>
            <a:off x="903475" y="3193025"/>
            <a:ext cx="152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get a </a:t>
            </a: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saturated</a:t>
            </a: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slinky</a:t>
            </a:r>
            <a:endParaRPr b="1" sz="17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42" name="Google Shape;5242;p83"/>
          <p:cNvSpPr txBox="1"/>
          <p:nvPr/>
        </p:nvSpPr>
        <p:spPr>
          <a:xfrm>
            <a:off x="611675" y="2895400"/>
            <a:ext cx="21255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N=1000 particles 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43" name="Google Shape;5243;p83"/>
          <p:cNvSpPr/>
          <p:nvPr/>
        </p:nvSpPr>
        <p:spPr>
          <a:xfrm>
            <a:off x="1350283" y="2453675"/>
            <a:ext cx="648285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4" name="Google Shape;5244;p83"/>
          <p:cNvGrpSpPr/>
          <p:nvPr/>
        </p:nvGrpSpPr>
        <p:grpSpPr>
          <a:xfrm rot="5400000">
            <a:off x="1558953" y="2456482"/>
            <a:ext cx="228248" cy="668687"/>
            <a:chOff x="6535363" y="3760362"/>
            <a:chExt cx="228248" cy="668687"/>
          </a:xfrm>
        </p:grpSpPr>
        <p:sp>
          <p:nvSpPr>
            <p:cNvPr id="5245" name="Google Shape;5245;p83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83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83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83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83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83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83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83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3" name="Google Shape;5253;p83"/>
          <p:cNvSpPr txBox="1"/>
          <p:nvPr/>
        </p:nvSpPr>
        <p:spPr>
          <a:xfrm>
            <a:off x="1250525" y="1778388"/>
            <a:ext cx="84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1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5254" name="Google Shape;5254;p83"/>
          <p:cNvSpPr txBox="1"/>
          <p:nvPr/>
        </p:nvSpPr>
        <p:spPr>
          <a:xfrm>
            <a:off x="3123138" y="1778375"/>
            <a:ext cx="84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2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5255" name="Google Shape;5255;p83"/>
          <p:cNvSpPr txBox="1"/>
          <p:nvPr/>
        </p:nvSpPr>
        <p:spPr>
          <a:xfrm>
            <a:off x="4935475" y="1778375"/>
            <a:ext cx="84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3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5256" name="Google Shape;5256;p83"/>
          <p:cNvSpPr txBox="1"/>
          <p:nvPr/>
        </p:nvSpPr>
        <p:spPr>
          <a:xfrm>
            <a:off x="6725475" y="1835438"/>
            <a:ext cx="84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4</a:t>
            </a:r>
            <a:endParaRPr sz="3000">
              <a:solidFill>
                <a:schemeClr val="accent3"/>
              </a:solidFill>
            </a:endParaRPr>
          </a:p>
        </p:txBody>
      </p:sp>
      <p:sp>
        <p:nvSpPr>
          <p:cNvPr id="5257" name="Google Shape;5257;p83"/>
          <p:cNvSpPr txBox="1"/>
          <p:nvPr/>
        </p:nvSpPr>
        <p:spPr>
          <a:xfrm>
            <a:off x="2928150" y="3193025"/>
            <a:ext cx="152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reduce </a:t>
            </a: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stretching</a:t>
            </a: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17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58" name="Google Shape;5258;p83"/>
          <p:cNvSpPr txBox="1"/>
          <p:nvPr/>
        </p:nvSpPr>
        <p:spPr>
          <a:xfrm>
            <a:off x="4557925" y="3193025"/>
            <a:ext cx="15240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Adding some </a:t>
            </a: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initial</a:t>
            </a:r>
            <a:r>
              <a:rPr b="1" lang="en" sz="17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length </a:t>
            </a:r>
            <a:endParaRPr b="1" sz="17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p84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64" name="Google Shape;5264;p84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65" name="Google Shape;5265;p84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66" name="Google Shape;5266;p84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7" name="Google Shape;5267;p84"/>
          <p:cNvSpPr/>
          <p:nvPr/>
        </p:nvSpPr>
        <p:spPr>
          <a:xfrm>
            <a:off x="4723700" y="1442123"/>
            <a:ext cx="3543148" cy="3315911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8" name="Google Shape;5268;p84"/>
          <p:cNvSpPr txBox="1"/>
          <p:nvPr>
            <p:ph type="title"/>
          </p:nvPr>
        </p:nvSpPr>
        <p:spPr>
          <a:xfrm>
            <a:off x="429750" y="488800"/>
            <a:ext cx="8156100" cy="6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Attempts on getting a catenary-like curve 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5269" name="Google Shape;5269;p84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0" name="Google Shape;5270;p84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5271" name="Google Shape;5271;p84"/>
          <p:cNvPicPr preferRelativeResize="0"/>
          <p:nvPr/>
        </p:nvPicPr>
        <p:blipFill rotWithShape="1">
          <a:blip r:embed="rId7">
            <a:alphaModFix/>
          </a:blip>
          <a:srcRect b="0" l="15678" r="36981" t="0"/>
          <a:stretch/>
        </p:blipFill>
        <p:spPr>
          <a:xfrm>
            <a:off x="4944250" y="1541326"/>
            <a:ext cx="3106100" cy="31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72" name="Google Shape;5272;p84"/>
          <p:cNvSpPr/>
          <p:nvPr/>
        </p:nvSpPr>
        <p:spPr>
          <a:xfrm>
            <a:off x="5863400" y="1270475"/>
            <a:ext cx="1267800" cy="323998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3" name="Google Shape;5273;p84"/>
          <p:cNvSpPr txBox="1"/>
          <p:nvPr/>
        </p:nvSpPr>
        <p:spPr>
          <a:xfrm>
            <a:off x="590300" y="2203725"/>
            <a:ext cx="413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1- Using default mass </a:t>
            </a:r>
            <a:endParaRPr sz="30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m = 1 gram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7" name="Shape 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Google Shape;5278;p85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79" name="Google Shape;5279;p85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80" name="Google Shape;5280;p85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81" name="Google Shape;5281;p85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2" name="Google Shape;5282;p85"/>
          <p:cNvSpPr/>
          <p:nvPr/>
        </p:nvSpPr>
        <p:spPr>
          <a:xfrm>
            <a:off x="4723700" y="1442123"/>
            <a:ext cx="3543148" cy="3315911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3" name="Google Shape;5283;p85"/>
          <p:cNvSpPr txBox="1"/>
          <p:nvPr>
            <p:ph type="title"/>
          </p:nvPr>
        </p:nvSpPr>
        <p:spPr>
          <a:xfrm>
            <a:off x="429750" y="488800"/>
            <a:ext cx="8156100" cy="6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Attempts on getting a catenary-like curve 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5284" name="Google Shape;5284;p85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5" name="Google Shape;5285;p85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5286" name="Google Shape;5286;p85"/>
          <p:cNvPicPr preferRelativeResize="0"/>
          <p:nvPr/>
        </p:nvPicPr>
        <p:blipFill rotWithShape="1">
          <a:blip r:embed="rId7">
            <a:alphaModFix/>
          </a:blip>
          <a:srcRect b="0" l="16288" r="36373" t="0"/>
          <a:stretch/>
        </p:blipFill>
        <p:spPr>
          <a:xfrm>
            <a:off x="4944250" y="1541326"/>
            <a:ext cx="3106100" cy="31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7" name="Google Shape;5287;p85"/>
          <p:cNvSpPr/>
          <p:nvPr/>
        </p:nvSpPr>
        <p:spPr>
          <a:xfrm>
            <a:off x="5863400" y="1270475"/>
            <a:ext cx="1267800" cy="323998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8" name="Google Shape;5288;p85"/>
          <p:cNvSpPr txBox="1"/>
          <p:nvPr/>
        </p:nvSpPr>
        <p:spPr>
          <a:xfrm>
            <a:off x="358125" y="1127200"/>
            <a:ext cx="4183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Catamaran Black"/>
              <a:buChar char="●"/>
            </a:pPr>
            <a:r>
              <a:rPr lang="en" sz="23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We notice as we </a:t>
            </a:r>
            <a:r>
              <a:rPr lang="en" sz="23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decrease mass it will get more-like catenary curve</a:t>
            </a:r>
            <a:endParaRPr sz="100">
              <a:solidFill>
                <a:schemeClr val="accent3"/>
              </a:solidFill>
            </a:endParaRPr>
          </a:p>
        </p:txBody>
      </p:sp>
      <p:sp>
        <p:nvSpPr>
          <p:cNvPr id="5289" name="Google Shape;5289;p85"/>
          <p:cNvSpPr txBox="1"/>
          <p:nvPr/>
        </p:nvSpPr>
        <p:spPr>
          <a:xfrm>
            <a:off x="530025" y="2545975"/>
            <a:ext cx="401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2</a:t>
            </a: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- Using less mass</a:t>
            </a:r>
            <a:endParaRPr sz="30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m = 0.17 gram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86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95" name="Google Shape;5295;p86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96" name="Google Shape;5296;p86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297" name="Google Shape;5297;p86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8" name="Google Shape;5298;p86"/>
          <p:cNvSpPr txBox="1"/>
          <p:nvPr>
            <p:ph type="title"/>
          </p:nvPr>
        </p:nvSpPr>
        <p:spPr>
          <a:xfrm>
            <a:off x="429750" y="488800"/>
            <a:ext cx="8156100" cy="6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Attempts on getting a catenary-like curve </a:t>
            </a:r>
            <a:endParaRPr sz="3200">
              <a:solidFill>
                <a:schemeClr val="accent1"/>
              </a:solidFill>
            </a:endParaRPr>
          </a:p>
        </p:txBody>
      </p:sp>
      <p:sp>
        <p:nvSpPr>
          <p:cNvPr id="5299" name="Google Shape;5299;p86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0" name="Google Shape;5300;p86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01" name="Google Shape;5301;p86"/>
          <p:cNvSpPr txBox="1"/>
          <p:nvPr/>
        </p:nvSpPr>
        <p:spPr>
          <a:xfrm>
            <a:off x="2326200" y="1461750"/>
            <a:ext cx="449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As you can see we’re getting closer and closer to our 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goal 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</a:t>
            </a:r>
            <a:endParaRPr b="1" sz="200">
              <a:solidFill>
                <a:schemeClr val="accent3"/>
              </a:solidFill>
            </a:endParaRPr>
          </a:p>
        </p:txBody>
      </p:sp>
      <p:sp>
        <p:nvSpPr>
          <p:cNvPr id="5302" name="Google Shape;5302;p86"/>
          <p:cNvSpPr txBox="1"/>
          <p:nvPr/>
        </p:nvSpPr>
        <p:spPr>
          <a:xfrm>
            <a:off x="1104750" y="2777075"/>
            <a:ext cx="6934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Lastly, Using</a:t>
            </a:r>
            <a:r>
              <a:rPr lang="en" sz="30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even less mass we got the closest approach when </a:t>
            </a:r>
            <a:endParaRPr sz="30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m = 0.127 gram</a:t>
            </a:r>
            <a:endParaRPr sz="800">
              <a:solidFill>
                <a:schemeClr val="accent1"/>
              </a:solidFill>
            </a:endParaRPr>
          </a:p>
        </p:txBody>
      </p:sp>
      <p:grpSp>
        <p:nvGrpSpPr>
          <p:cNvPr id="5303" name="Google Shape;5303;p86"/>
          <p:cNvGrpSpPr/>
          <p:nvPr/>
        </p:nvGrpSpPr>
        <p:grpSpPr>
          <a:xfrm>
            <a:off x="1798016" y="2423500"/>
            <a:ext cx="5547970" cy="257898"/>
            <a:chOff x="316525" y="2598450"/>
            <a:chExt cx="4098375" cy="504100"/>
          </a:xfrm>
        </p:grpSpPr>
        <p:sp>
          <p:nvSpPr>
            <p:cNvPr id="5304" name="Google Shape;5304;p86"/>
            <p:cNvSpPr/>
            <p:nvPr/>
          </p:nvSpPr>
          <p:spPr>
            <a:xfrm>
              <a:off x="316525" y="2598450"/>
              <a:ext cx="413075" cy="504100"/>
            </a:xfrm>
            <a:custGeom>
              <a:rect b="b" l="l" r="r" t="t"/>
              <a:pathLst>
                <a:path extrusionOk="0" h="20164" w="16523">
                  <a:moveTo>
                    <a:pt x="7673" y="1"/>
                  </a:moveTo>
                  <a:lnTo>
                    <a:pt x="56" y="17475"/>
                  </a:lnTo>
                  <a:cubicBezTo>
                    <a:pt x="0" y="18371"/>
                    <a:pt x="0" y="19267"/>
                    <a:pt x="112" y="20163"/>
                  </a:cubicBezTo>
                  <a:lnTo>
                    <a:pt x="7729" y="20163"/>
                  </a:lnTo>
                  <a:lnTo>
                    <a:pt x="1652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86"/>
            <p:cNvSpPr/>
            <p:nvPr/>
          </p:nvSpPr>
          <p:spPr>
            <a:xfrm>
              <a:off x="2902675" y="2598450"/>
              <a:ext cx="439675" cy="504100"/>
            </a:xfrm>
            <a:custGeom>
              <a:rect b="b" l="l" r="r" t="t"/>
              <a:pathLst>
                <a:path extrusionOk="0" h="20164" w="17587">
                  <a:moveTo>
                    <a:pt x="8793" y="1"/>
                  </a:moveTo>
                  <a:lnTo>
                    <a:pt x="0" y="20163"/>
                  </a:lnTo>
                  <a:lnTo>
                    <a:pt x="8849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86"/>
            <p:cNvSpPr/>
            <p:nvPr/>
          </p:nvSpPr>
          <p:spPr>
            <a:xfrm>
              <a:off x="579750" y="2598450"/>
              <a:ext cx="439700" cy="504100"/>
            </a:xfrm>
            <a:custGeom>
              <a:rect b="b" l="l" r="r" t="t"/>
              <a:pathLst>
                <a:path extrusionOk="0" h="20164" w="17588">
                  <a:moveTo>
                    <a:pt x="8738" y="1"/>
                  </a:moveTo>
                  <a:lnTo>
                    <a:pt x="1" y="20163"/>
                  </a:lnTo>
                  <a:lnTo>
                    <a:pt x="8850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86"/>
            <p:cNvSpPr/>
            <p:nvPr/>
          </p:nvSpPr>
          <p:spPr>
            <a:xfrm>
              <a:off x="1160825" y="2598450"/>
              <a:ext cx="439700" cy="504100"/>
            </a:xfrm>
            <a:custGeom>
              <a:rect b="b" l="l" r="r" t="t"/>
              <a:pathLst>
                <a:path extrusionOk="0" h="20164" w="17588">
                  <a:moveTo>
                    <a:pt x="8738" y="1"/>
                  </a:moveTo>
                  <a:lnTo>
                    <a:pt x="1" y="20163"/>
                  </a:lnTo>
                  <a:lnTo>
                    <a:pt x="8794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86"/>
            <p:cNvSpPr/>
            <p:nvPr/>
          </p:nvSpPr>
          <p:spPr>
            <a:xfrm>
              <a:off x="2321600" y="2598450"/>
              <a:ext cx="439675" cy="504100"/>
            </a:xfrm>
            <a:custGeom>
              <a:rect b="b" l="l" r="r" t="t"/>
              <a:pathLst>
                <a:path extrusionOk="0" h="20164" w="17587">
                  <a:moveTo>
                    <a:pt x="8793" y="1"/>
                  </a:moveTo>
                  <a:lnTo>
                    <a:pt x="0" y="20163"/>
                  </a:lnTo>
                  <a:lnTo>
                    <a:pt x="8849" y="20163"/>
                  </a:lnTo>
                  <a:lnTo>
                    <a:pt x="175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86"/>
            <p:cNvSpPr/>
            <p:nvPr/>
          </p:nvSpPr>
          <p:spPr>
            <a:xfrm>
              <a:off x="1450675" y="2598450"/>
              <a:ext cx="439675" cy="504100"/>
            </a:xfrm>
            <a:custGeom>
              <a:rect b="b" l="l" r="r" t="t"/>
              <a:pathLst>
                <a:path extrusionOk="0" h="20164" w="17587">
                  <a:moveTo>
                    <a:pt x="8794" y="1"/>
                  </a:moveTo>
                  <a:lnTo>
                    <a:pt x="0" y="20163"/>
                  </a:lnTo>
                  <a:lnTo>
                    <a:pt x="8850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86"/>
            <p:cNvSpPr/>
            <p:nvPr/>
          </p:nvSpPr>
          <p:spPr>
            <a:xfrm>
              <a:off x="869600" y="2598450"/>
              <a:ext cx="441075" cy="504100"/>
            </a:xfrm>
            <a:custGeom>
              <a:rect b="b" l="l" r="r" t="t"/>
              <a:pathLst>
                <a:path extrusionOk="0" h="20164" w="17643">
                  <a:moveTo>
                    <a:pt x="8794" y="1"/>
                  </a:moveTo>
                  <a:lnTo>
                    <a:pt x="0" y="20163"/>
                  </a:lnTo>
                  <a:lnTo>
                    <a:pt x="8850" y="20163"/>
                  </a:lnTo>
                  <a:lnTo>
                    <a:pt x="17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86"/>
            <p:cNvSpPr/>
            <p:nvPr/>
          </p:nvSpPr>
          <p:spPr>
            <a:xfrm>
              <a:off x="2612825" y="2598450"/>
              <a:ext cx="439675" cy="504100"/>
            </a:xfrm>
            <a:custGeom>
              <a:rect b="b" l="l" r="r" t="t"/>
              <a:pathLst>
                <a:path extrusionOk="0" h="20164" w="17587">
                  <a:moveTo>
                    <a:pt x="8738" y="1"/>
                  </a:moveTo>
                  <a:lnTo>
                    <a:pt x="1" y="20163"/>
                  </a:lnTo>
                  <a:lnTo>
                    <a:pt x="8850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86"/>
            <p:cNvSpPr/>
            <p:nvPr/>
          </p:nvSpPr>
          <p:spPr>
            <a:xfrm>
              <a:off x="1740500" y="2598450"/>
              <a:ext cx="441100" cy="504100"/>
            </a:xfrm>
            <a:custGeom>
              <a:rect b="b" l="l" r="r" t="t"/>
              <a:pathLst>
                <a:path extrusionOk="0" h="20164" w="17644">
                  <a:moveTo>
                    <a:pt x="8794" y="1"/>
                  </a:moveTo>
                  <a:lnTo>
                    <a:pt x="1" y="20163"/>
                  </a:lnTo>
                  <a:lnTo>
                    <a:pt x="8850" y="20163"/>
                  </a:lnTo>
                  <a:lnTo>
                    <a:pt x="17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86"/>
            <p:cNvSpPr/>
            <p:nvPr/>
          </p:nvSpPr>
          <p:spPr>
            <a:xfrm>
              <a:off x="4064825" y="2598450"/>
              <a:ext cx="345875" cy="504100"/>
            </a:xfrm>
            <a:custGeom>
              <a:rect b="b" l="l" r="r" t="t"/>
              <a:pathLst>
                <a:path extrusionOk="0" h="20164" w="13835">
                  <a:moveTo>
                    <a:pt x="8738" y="1"/>
                  </a:moveTo>
                  <a:lnTo>
                    <a:pt x="0" y="20163"/>
                  </a:lnTo>
                  <a:lnTo>
                    <a:pt x="8850" y="20163"/>
                  </a:lnTo>
                  <a:lnTo>
                    <a:pt x="13722" y="8850"/>
                  </a:lnTo>
                  <a:cubicBezTo>
                    <a:pt x="13834" y="6049"/>
                    <a:pt x="12882" y="3137"/>
                    <a:pt x="12938" y="281"/>
                  </a:cubicBezTo>
                  <a:lnTo>
                    <a:pt x="129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86"/>
            <p:cNvSpPr/>
            <p:nvPr/>
          </p:nvSpPr>
          <p:spPr>
            <a:xfrm>
              <a:off x="2031750" y="2598450"/>
              <a:ext cx="439675" cy="504100"/>
            </a:xfrm>
            <a:custGeom>
              <a:rect b="b" l="l" r="r" t="t"/>
              <a:pathLst>
                <a:path extrusionOk="0" h="20164" w="17587">
                  <a:moveTo>
                    <a:pt x="8738" y="1"/>
                  </a:moveTo>
                  <a:lnTo>
                    <a:pt x="1" y="20163"/>
                  </a:lnTo>
                  <a:lnTo>
                    <a:pt x="8850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86"/>
            <p:cNvSpPr/>
            <p:nvPr/>
          </p:nvSpPr>
          <p:spPr>
            <a:xfrm>
              <a:off x="3483750" y="2598450"/>
              <a:ext cx="439675" cy="504100"/>
            </a:xfrm>
            <a:custGeom>
              <a:rect b="b" l="l" r="r" t="t"/>
              <a:pathLst>
                <a:path extrusionOk="0" h="20164" w="17587">
                  <a:moveTo>
                    <a:pt x="8737" y="1"/>
                  </a:moveTo>
                  <a:lnTo>
                    <a:pt x="0" y="20163"/>
                  </a:lnTo>
                  <a:lnTo>
                    <a:pt x="8849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86"/>
            <p:cNvSpPr/>
            <p:nvPr/>
          </p:nvSpPr>
          <p:spPr>
            <a:xfrm>
              <a:off x="4354650" y="3040900"/>
              <a:ext cx="60250" cy="61650"/>
            </a:xfrm>
            <a:custGeom>
              <a:rect b="b" l="l" r="r" t="t"/>
              <a:pathLst>
                <a:path extrusionOk="0" h="2466" w="2410">
                  <a:moveTo>
                    <a:pt x="1065" y="1"/>
                  </a:moveTo>
                  <a:lnTo>
                    <a:pt x="1" y="2465"/>
                  </a:lnTo>
                  <a:lnTo>
                    <a:pt x="2409" y="2465"/>
                  </a:lnTo>
                  <a:cubicBezTo>
                    <a:pt x="2409" y="2353"/>
                    <a:pt x="2353" y="2185"/>
                    <a:pt x="2297" y="2073"/>
                  </a:cubicBezTo>
                  <a:cubicBezTo>
                    <a:pt x="1905" y="1401"/>
                    <a:pt x="1513" y="673"/>
                    <a:pt x="1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86"/>
            <p:cNvSpPr/>
            <p:nvPr/>
          </p:nvSpPr>
          <p:spPr>
            <a:xfrm>
              <a:off x="3773575" y="2598450"/>
              <a:ext cx="441100" cy="504100"/>
            </a:xfrm>
            <a:custGeom>
              <a:rect b="b" l="l" r="r" t="t"/>
              <a:pathLst>
                <a:path extrusionOk="0" h="20164" w="17644">
                  <a:moveTo>
                    <a:pt x="8794" y="1"/>
                  </a:moveTo>
                  <a:lnTo>
                    <a:pt x="1" y="20163"/>
                  </a:lnTo>
                  <a:lnTo>
                    <a:pt x="8850" y="20163"/>
                  </a:lnTo>
                  <a:lnTo>
                    <a:pt x="17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86"/>
            <p:cNvSpPr/>
            <p:nvPr/>
          </p:nvSpPr>
          <p:spPr>
            <a:xfrm>
              <a:off x="3193900" y="2598450"/>
              <a:ext cx="439700" cy="504100"/>
            </a:xfrm>
            <a:custGeom>
              <a:rect b="b" l="l" r="r" t="t"/>
              <a:pathLst>
                <a:path extrusionOk="0" h="20164" w="17588">
                  <a:moveTo>
                    <a:pt x="8738" y="1"/>
                  </a:moveTo>
                  <a:lnTo>
                    <a:pt x="1" y="20163"/>
                  </a:lnTo>
                  <a:lnTo>
                    <a:pt x="8794" y="20163"/>
                  </a:lnTo>
                  <a:lnTo>
                    <a:pt x="175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86"/>
            <p:cNvSpPr/>
            <p:nvPr/>
          </p:nvSpPr>
          <p:spPr>
            <a:xfrm>
              <a:off x="316525" y="2598450"/>
              <a:ext cx="121850" cy="187650"/>
            </a:xfrm>
            <a:custGeom>
              <a:rect b="b" l="l" r="r" t="t"/>
              <a:pathLst>
                <a:path extrusionOk="0" h="7506" w="4874">
                  <a:moveTo>
                    <a:pt x="0" y="1"/>
                  </a:moveTo>
                  <a:cubicBezTo>
                    <a:pt x="560" y="2465"/>
                    <a:pt x="1401" y="4985"/>
                    <a:pt x="1625" y="7506"/>
                  </a:cubicBezTo>
                  <a:lnTo>
                    <a:pt x="4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86"/>
            <p:cNvSpPr/>
            <p:nvPr/>
          </p:nvSpPr>
          <p:spPr>
            <a:xfrm>
              <a:off x="317925" y="2598450"/>
              <a:ext cx="189050" cy="436875"/>
            </a:xfrm>
            <a:custGeom>
              <a:rect b="b" l="l" r="r" t="t"/>
              <a:pathLst>
                <a:path extrusionOk="0" h="17475" w="7562">
                  <a:moveTo>
                    <a:pt x="4817" y="1"/>
                  </a:moveTo>
                  <a:lnTo>
                    <a:pt x="1569" y="7506"/>
                  </a:lnTo>
                  <a:cubicBezTo>
                    <a:pt x="1625" y="8122"/>
                    <a:pt x="1625" y="8794"/>
                    <a:pt x="1569" y="9466"/>
                  </a:cubicBezTo>
                  <a:cubicBezTo>
                    <a:pt x="1401" y="11762"/>
                    <a:pt x="448" y="14002"/>
                    <a:pt x="112" y="16299"/>
                  </a:cubicBezTo>
                  <a:cubicBezTo>
                    <a:pt x="56" y="16691"/>
                    <a:pt x="0" y="17083"/>
                    <a:pt x="0" y="17475"/>
                  </a:cubicBezTo>
                  <a:lnTo>
                    <a:pt x="7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86"/>
            <p:cNvSpPr/>
            <p:nvPr/>
          </p:nvSpPr>
          <p:spPr>
            <a:xfrm>
              <a:off x="509750" y="2598450"/>
              <a:ext cx="288450" cy="504100"/>
            </a:xfrm>
            <a:custGeom>
              <a:rect b="b" l="l" r="r" t="t"/>
              <a:pathLst>
                <a:path extrusionOk="0" h="20164" w="11538">
                  <a:moveTo>
                    <a:pt x="8794" y="1"/>
                  </a:moveTo>
                  <a:lnTo>
                    <a:pt x="0" y="20163"/>
                  </a:lnTo>
                  <a:lnTo>
                    <a:pt x="2801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86"/>
            <p:cNvSpPr/>
            <p:nvPr/>
          </p:nvSpPr>
          <p:spPr>
            <a:xfrm>
              <a:off x="800975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38" y="1"/>
                  </a:moveTo>
                  <a:lnTo>
                    <a:pt x="1" y="20163"/>
                  </a:lnTo>
                  <a:lnTo>
                    <a:pt x="2745" y="20163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86"/>
            <p:cNvSpPr/>
            <p:nvPr/>
          </p:nvSpPr>
          <p:spPr>
            <a:xfrm>
              <a:off x="1090825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94" y="1"/>
                  </a:moveTo>
                  <a:lnTo>
                    <a:pt x="1" y="20163"/>
                  </a:lnTo>
                  <a:lnTo>
                    <a:pt x="2801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86"/>
            <p:cNvSpPr/>
            <p:nvPr/>
          </p:nvSpPr>
          <p:spPr>
            <a:xfrm>
              <a:off x="1380675" y="2598450"/>
              <a:ext cx="289850" cy="504100"/>
            </a:xfrm>
            <a:custGeom>
              <a:rect b="b" l="l" r="r" t="t"/>
              <a:pathLst>
                <a:path extrusionOk="0" h="20164" w="11594">
                  <a:moveTo>
                    <a:pt x="8793" y="1"/>
                  </a:moveTo>
                  <a:lnTo>
                    <a:pt x="0" y="20163"/>
                  </a:lnTo>
                  <a:lnTo>
                    <a:pt x="2800" y="20163"/>
                  </a:lnTo>
                  <a:lnTo>
                    <a:pt x="11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86"/>
            <p:cNvSpPr/>
            <p:nvPr/>
          </p:nvSpPr>
          <p:spPr>
            <a:xfrm>
              <a:off x="1671900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38" y="1"/>
                  </a:moveTo>
                  <a:lnTo>
                    <a:pt x="1" y="20163"/>
                  </a:lnTo>
                  <a:lnTo>
                    <a:pt x="2745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86"/>
            <p:cNvSpPr/>
            <p:nvPr/>
          </p:nvSpPr>
          <p:spPr>
            <a:xfrm>
              <a:off x="1961750" y="2598450"/>
              <a:ext cx="288450" cy="504100"/>
            </a:xfrm>
            <a:custGeom>
              <a:rect b="b" l="l" r="r" t="t"/>
              <a:pathLst>
                <a:path extrusionOk="0" h="20164" w="11538">
                  <a:moveTo>
                    <a:pt x="8793" y="1"/>
                  </a:moveTo>
                  <a:lnTo>
                    <a:pt x="0" y="20163"/>
                  </a:lnTo>
                  <a:lnTo>
                    <a:pt x="2801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86"/>
            <p:cNvSpPr/>
            <p:nvPr/>
          </p:nvSpPr>
          <p:spPr>
            <a:xfrm>
              <a:off x="2252975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38" y="1"/>
                  </a:moveTo>
                  <a:lnTo>
                    <a:pt x="1" y="20163"/>
                  </a:lnTo>
                  <a:lnTo>
                    <a:pt x="2745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86"/>
            <p:cNvSpPr/>
            <p:nvPr/>
          </p:nvSpPr>
          <p:spPr>
            <a:xfrm>
              <a:off x="2542825" y="2598450"/>
              <a:ext cx="288450" cy="504100"/>
            </a:xfrm>
            <a:custGeom>
              <a:rect b="b" l="l" r="r" t="t"/>
              <a:pathLst>
                <a:path extrusionOk="0" h="20164" w="11538">
                  <a:moveTo>
                    <a:pt x="8737" y="1"/>
                  </a:moveTo>
                  <a:lnTo>
                    <a:pt x="0" y="20163"/>
                  </a:lnTo>
                  <a:lnTo>
                    <a:pt x="2801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86"/>
            <p:cNvSpPr/>
            <p:nvPr/>
          </p:nvSpPr>
          <p:spPr>
            <a:xfrm>
              <a:off x="2834050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38" y="1"/>
                  </a:moveTo>
                  <a:lnTo>
                    <a:pt x="1" y="20163"/>
                  </a:lnTo>
                  <a:lnTo>
                    <a:pt x="2745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86"/>
            <p:cNvSpPr/>
            <p:nvPr/>
          </p:nvSpPr>
          <p:spPr>
            <a:xfrm>
              <a:off x="3123900" y="2598450"/>
              <a:ext cx="288450" cy="504100"/>
            </a:xfrm>
            <a:custGeom>
              <a:rect b="b" l="l" r="r" t="t"/>
              <a:pathLst>
                <a:path extrusionOk="0" h="20164" w="11538">
                  <a:moveTo>
                    <a:pt x="8738" y="1"/>
                  </a:moveTo>
                  <a:lnTo>
                    <a:pt x="0" y="20163"/>
                  </a:lnTo>
                  <a:lnTo>
                    <a:pt x="2801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86"/>
            <p:cNvSpPr/>
            <p:nvPr/>
          </p:nvSpPr>
          <p:spPr>
            <a:xfrm>
              <a:off x="3413725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94" y="1"/>
                  </a:moveTo>
                  <a:lnTo>
                    <a:pt x="1" y="20163"/>
                  </a:lnTo>
                  <a:lnTo>
                    <a:pt x="2801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86"/>
            <p:cNvSpPr/>
            <p:nvPr/>
          </p:nvSpPr>
          <p:spPr>
            <a:xfrm>
              <a:off x="3704975" y="2598450"/>
              <a:ext cx="288450" cy="504100"/>
            </a:xfrm>
            <a:custGeom>
              <a:rect b="b" l="l" r="r" t="t"/>
              <a:pathLst>
                <a:path extrusionOk="0" h="20164" w="11538">
                  <a:moveTo>
                    <a:pt x="8738" y="1"/>
                  </a:moveTo>
                  <a:lnTo>
                    <a:pt x="0" y="20163"/>
                  </a:lnTo>
                  <a:lnTo>
                    <a:pt x="2745" y="20163"/>
                  </a:lnTo>
                  <a:lnTo>
                    <a:pt x="115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86"/>
            <p:cNvSpPr/>
            <p:nvPr/>
          </p:nvSpPr>
          <p:spPr>
            <a:xfrm>
              <a:off x="3994800" y="2598450"/>
              <a:ext cx="288475" cy="504100"/>
            </a:xfrm>
            <a:custGeom>
              <a:rect b="b" l="l" r="r" t="t"/>
              <a:pathLst>
                <a:path extrusionOk="0" h="20164" w="11539">
                  <a:moveTo>
                    <a:pt x="8794" y="1"/>
                  </a:moveTo>
                  <a:lnTo>
                    <a:pt x="1" y="20163"/>
                  </a:lnTo>
                  <a:lnTo>
                    <a:pt x="2801" y="20163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86"/>
            <p:cNvSpPr/>
            <p:nvPr/>
          </p:nvSpPr>
          <p:spPr>
            <a:xfrm>
              <a:off x="4286050" y="2819675"/>
              <a:ext cx="121850" cy="282875"/>
            </a:xfrm>
            <a:custGeom>
              <a:rect b="b" l="l" r="r" t="t"/>
              <a:pathLst>
                <a:path extrusionOk="0" h="11315" w="4874">
                  <a:moveTo>
                    <a:pt x="4873" y="1"/>
                  </a:moveTo>
                  <a:lnTo>
                    <a:pt x="1" y="11314"/>
                  </a:lnTo>
                  <a:lnTo>
                    <a:pt x="2801" y="11314"/>
                  </a:lnTo>
                  <a:lnTo>
                    <a:pt x="3865" y="8850"/>
                  </a:lnTo>
                  <a:cubicBezTo>
                    <a:pt x="3641" y="8514"/>
                    <a:pt x="3473" y="8178"/>
                    <a:pt x="3361" y="7842"/>
                  </a:cubicBezTo>
                  <a:cubicBezTo>
                    <a:pt x="2801" y="5882"/>
                    <a:pt x="4089" y="3977"/>
                    <a:pt x="4593" y="2073"/>
                  </a:cubicBezTo>
                  <a:cubicBezTo>
                    <a:pt x="4761" y="1401"/>
                    <a:pt x="4873" y="673"/>
                    <a:pt x="4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87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40" name="Google Shape;5340;p87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41" name="Google Shape;5341;p87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42" name="Google Shape;5342;p87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3" name="Google Shape;5343;p8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4" name="Google Shape;5344;p87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45" name="Google Shape;5345;p87"/>
          <p:cNvSpPr/>
          <p:nvPr/>
        </p:nvSpPr>
        <p:spPr>
          <a:xfrm>
            <a:off x="2851125" y="544025"/>
            <a:ext cx="4320123" cy="4315110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6" name="Google Shape;5346;p87"/>
          <p:cNvPicPr preferRelativeResize="0"/>
          <p:nvPr/>
        </p:nvPicPr>
        <p:blipFill rotWithShape="1">
          <a:blip r:embed="rId7">
            <a:alphaModFix/>
          </a:blip>
          <a:srcRect b="0" l="25957" r="26362" t="0"/>
          <a:stretch/>
        </p:blipFill>
        <p:spPr>
          <a:xfrm>
            <a:off x="3094700" y="743800"/>
            <a:ext cx="3882701" cy="38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87"/>
          <p:cNvSpPr txBox="1"/>
          <p:nvPr/>
        </p:nvSpPr>
        <p:spPr>
          <a:xfrm>
            <a:off x="3094750" y="620700"/>
            <a:ext cx="3882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idact Gothic"/>
                <a:ea typeface="Didact Gothic"/>
                <a:cs typeface="Didact Gothic"/>
                <a:sym typeface="Didact Gothic"/>
              </a:rPr>
              <a:t>The closest </a:t>
            </a:r>
            <a:r>
              <a:rPr b="1" lang="en" sz="900">
                <a:latin typeface="Didact Gothic"/>
                <a:ea typeface="Didact Gothic"/>
                <a:cs typeface="Didact Gothic"/>
                <a:sym typeface="Didact Gothic"/>
              </a:rPr>
              <a:t>approach</a:t>
            </a:r>
            <a:r>
              <a:rPr b="1" lang="en" sz="900">
                <a:latin typeface="Didact Gothic"/>
                <a:ea typeface="Didact Gothic"/>
                <a:cs typeface="Didact Gothic"/>
                <a:sym typeface="Didact Gothic"/>
              </a:rPr>
              <a:t> to True catenary</a:t>
            </a:r>
            <a:endParaRPr b="1" sz="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48" name="Google Shape;5348;p87"/>
          <p:cNvSpPr/>
          <p:nvPr/>
        </p:nvSpPr>
        <p:spPr>
          <a:xfrm>
            <a:off x="4235400" y="407674"/>
            <a:ext cx="1778907" cy="224393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9" name="Google Shape;5349;p87"/>
          <p:cNvSpPr txBox="1"/>
          <p:nvPr/>
        </p:nvSpPr>
        <p:spPr>
          <a:xfrm rot="-5400000">
            <a:off x="1165000" y="2432300"/>
            <a:ext cx="39462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y - axis (m)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50" name="Google Shape;5350;p87"/>
          <p:cNvSpPr txBox="1"/>
          <p:nvPr/>
        </p:nvSpPr>
        <p:spPr>
          <a:xfrm>
            <a:off x="2968750" y="4459000"/>
            <a:ext cx="40086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idact Gothic"/>
                <a:ea typeface="Didact Gothic"/>
                <a:cs typeface="Didact Gothic"/>
                <a:sym typeface="Didact Gothic"/>
              </a:rPr>
              <a:t>x - axis (m)</a:t>
            </a:r>
            <a:endParaRPr b="1" sz="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4" name="Shape 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" name="Google Shape;5355;p88"/>
          <p:cNvSpPr txBox="1"/>
          <p:nvPr>
            <p:ph type="title"/>
          </p:nvPr>
        </p:nvSpPr>
        <p:spPr>
          <a:xfrm flipH="1">
            <a:off x="2471850" y="2719225"/>
            <a:ext cx="420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Variable Masses</a:t>
            </a:r>
            <a:r>
              <a:rPr lang="en" sz="4300"/>
              <a:t>  </a:t>
            </a:r>
            <a:endParaRPr sz="4300"/>
          </a:p>
        </p:txBody>
      </p:sp>
      <p:sp>
        <p:nvSpPr>
          <p:cNvPr id="5356" name="Google Shape;5356;p88"/>
          <p:cNvSpPr txBox="1"/>
          <p:nvPr>
            <p:ph idx="2" type="title"/>
          </p:nvPr>
        </p:nvSpPr>
        <p:spPr>
          <a:xfrm flipH="1">
            <a:off x="3449700" y="1303350"/>
            <a:ext cx="22131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</a:t>
            </a:r>
            <a:endParaRPr/>
          </a:p>
        </p:txBody>
      </p:sp>
      <p:sp>
        <p:nvSpPr>
          <p:cNvPr id="5357" name="Google Shape;5357;p88"/>
          <p:cNvSpPr/>
          <p:nvPr/>
        </p:nvSpPr>
        <p:spPr>
          <a:xfrm>
            <a:off x="3945400" y="2551288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8" name="Google Shape;5358;p88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59" name="Google Shape;5359;p88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60" name="Google Shape;5360;p88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61" name="Google Shape;5361;p88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2" name="Google Shape;5362;p8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3" name="Google Shape;5363;p88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7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8" name="Google Shape;5368;p89"/>
          <p:cNvSpPr txBox="1"/>
          <p:nvPr/>
        </p:nvSpPr>
        <p:spPr>
          <a:xfrm>
            <a:off x="1434250" y="620900"/>
            <a:ext cx="6070800" cy="923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What if we variate the masses 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instead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of of having 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uniform</a:t>
            </a:r>
            <a:r>
              <a:rPr lang="en" sz="24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mass ?</a:t>
            </a:r>
            <a:endParaRPr b="1" sz="200">
              <a:solidFill>
                <a:schemeClr val="accent3"/>
              </a:solidFill>
            </a:endParaRPr>
          </a:p>
        </p:txBody>
      </p:sp>
      <p:pic>
        <p:nvPicPr>
          <p:cNvPr id="5369" name="Google Shape;53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724" y="1152675"/>
            <a:ext cx="647826" cy="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0" name="Google Shape;5370;p89"/>
          <p:cNvSpPr txBox="1"/>
          <p:nvPr/>
        </p:nvSpPr>
        <p:spPr>
          <a:xfrm>
            <a:off x="1434250" y="2038150"/>
            <a:ext cx="6070800" cy="5541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Will the shape of the slinky change ?</a:t>
            </a:r>
            <a:endParaRPr b="1" sz="200">
              <a:solidFill>
                <a:schemeClr val="accent2"/>
              </a:solidFill>
            </a:endParaRPr>
          </a:p>
        </p:txBody>
      </p:sp>
      <p:pic>
        <p:nvPicPr>
          <p:cNvPr id="5371" name="Google Shape;537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749" y="2233750"/>
            <a:ext cx="697826" cy="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2" name="Google Shape;5372;p89"/>
          <p:cNvSpPr txBox="1"/>
          <p:nvPr/>
        </p:nvSpPr>
        <p:spPr>
          <a:xfrm>
            <a:off x="568750" y="2801725"/>
            <a:ext cx="7591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Let’s </a:t>
            </a:r>
            <a:r>
              <a:rPr lang="en" sz="68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find out!</a:t>
            </a:r>
            <a:r>
              <a:rPr lang="en" sz="68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</a:t>
            </a:r>
            <a:endParaRPr sz="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7" name="Google Shape;5377;p90"/>
          <p:cNvGrpSpPr/>
          <p:nvPr/>
        </p:nvGrpSpPr>
        <p:grpSpPr>
          <a:xfrm rot="10800000">
            <a:off x="7468697" y="1375703"/>
            <a:ext cx="2392094" cy="2392094"/>
            <a:chOff x="2844050" y="1827825"/>
            <a:chExt cx="2304300" cy="2304300"/>
          </a:xfrm>
        </p:grpSpPr>
        <p:sp>
          <p:nvSpPr>
            <p:cNvPr id="5378" name="Google Shape;5378;p90"/>
            <p:cNvSpPr/>
            <p:nvPr/>
          </p:nvSpPr>
          <p:spPr>
            <a:xfrm>
              <a:off x="2844050" y="1827825"/>
              <a:ext cx="2304300" cy="2304300"/>
            </a:xfrm>
            <a:prstGeom prst="arc">
              <a:avLst>
                <a:gd fmla="val 16200000" name="adj1"/>
                <a:gd fmla="val 5379406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90"/>
            <p:cNvSpPr/>
            <p:nvPr/>
          </p:nvSpPr>
          <p:spPr>
            <a:xfrm>
              <a:off x="3086100" y="2069875"/>
              <a:ext cx="1820400" cy="1820400"/>
            </a:xfrm>
            <a:prstGeom prst="pie">
              <a:avLst>
                <a:gd fmla="val 16197846" name="adj1"/>
                <a:gd fmla="val 5420594" name="adj2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0" name="Google Shape;5380;p90"/>
          <p:cNvSpPr/>
          <p:nvPr/>
        </p:nvSpPr>
        <p:spPr>
          <a:xfrm flipH="1">
            <a:off x="5053187" y="2905190"/>
            <a:ext cx="2602800" cy="6525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1" name="Google Shape;5381;p90"/>
          <p:cNvSpPr/>
          <p:nvPr/>
        </p:nvSpPr>
        <p:spPr>
          <a:xfrm>
            <a:off x="5053190" y="1487890"/>
            <a:ext cx="2602800" cy="6525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2" name="Google Shape;5382;p90"/>
          <p:cNvSpPr/>
          <p:nvPr/>
        </p:nvSpPr>
        <p:spPr>
          <a:xfrm rot="10800000">
            <a:off x="7468198" y="3043648"/>
            <a:ext cx="375600" cy="3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383" name="Google Shape;5383;p90"/>
          <p:cNvSpPr/>
          <p:nvPr/>
        </p:nvSpPr>
        <p:spPr>
          <a:xfrm rot="10800000">
            <a:off x="7468201" y="1626348"/>
            <a:ext cx="375600" cy="3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384" name="Google Shape;5384;p90"/>
          <p:cNvSpPr txBox="1"/>
          <p:nvPr/>
        </p:nvSpPr>
        <p:spPr>
          <a:xfrm>
            <a:off x="4700700" y="1598600"/>
            <a:ext cx="31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For odd particles m = 2 g</a:t>
            </a:r>
            <a:endParaRPr sz="600">
              <a:solidFill>
                <a:schemeClr val="accent2"/>
              </a:solidFill>
            </a:endParaRPr>
          </a:p>
        </p:txBody>
      </p:sp>
      <p:sp>
        <p:nvSpPr>
          <p:cNvPr id="5385" name="Google Shape;5385;p90"/>
          <p:cNvSpPr txBox="1"/>
          <p:nvPr/>
        </p:nvSpPr>
        <p:spPr>
          <a:xfrm>
            <a:off x="4700700" y="3015900"/>
            <a:ext cx="31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For even particles m = 1 g</a:t>
            </a:r>
            <a:endParaRPr sz="600">
              <a:solidFill>
                <a:schemeClr val="accent3"/>
              </a:solidFill>
            </a:endParaRPr>
          </a:p>
        </p:txBody>
      </p:sp>
      <p:sp>
        <p:nvSpPr>
          <p:cNvPr id="5386" name="Google Shape;5386;p90"/>
          <p:cNvSpPr txBox="1"/>
          <p:nvPr/>
        </p:nvSpPr>
        <p:spPr>
          <a:xfrm>
            <a:off x="7656000" y="2184250"/>
            <a:ext cx="116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Variable </a:t>
            </a:r>
            <a:endParaRPr sz="1600">
              <a:solidFill>
                <a:schemeClr val="accen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Masses</a:t>
            </a:r>
            <a:endParaRPr sz="1600">
              <a:solidFill>
                <a:schemeClr val="accen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87" name="Google Shape;5387;p90"/>
          <p:cNvSpPr txBox="1"/>
          <p:nvPr/>
        </p:nvSpPr>
        <p:spPr>
          <a:xfrm>
            <a:off x="10072025" y="1206200"/>
            <a:ext cx="91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388" name="Google Shape;5388;p90"/>
          <p:cNvPicPr preferRelativeResize="0"/>
          <p:nvPr/>
        </p:nvPicPr>
        <p:blipFill rotWithShape="1">
          <a:blip r:embed="rId3">
            <a:alphaModFix/>
          </a:blip>
          <a:srcRect b="4176" l="16890" r="13770" t="3827"/>
          <a:stretch/>
        </p:blipFill>
        <p:spPr>
          <a:xfrm>
            <a:off x="1203925" y="806825"/>
            <a:ext cx="3750725" cy="3392555"/>
          </a:xfrm>
          <a:prstGeom prst="rect">
            <a:avLst/>
          </a:prstGeom>
          <a:noFill/>
          <a:ln>
            <a:noFill/>
          </a:ln>
        </p:spPr>
      </p:pic>
      <p:sp>
        <p:nvSpPr>
          <p:cNvPr id="5389" name="Google Shape;5389;p90"/>
          <p:cNvSpPr txBox="1"/>
          <p:nvPr/>
        </p:nvSpPr>
        <p:spPr>
          <a:xfrm>
            <a:off x="1203925" y="551675"/>
            <a:ext cx="37506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Variable Masses Animations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90" name="Google Shape;5390;p90"/>
          <p:cNvSpPr txBox="1"/>
          <p:nvPr/>
        </p:nvSpPr>
        <p:spPr>
          <a:xfrm rot="-5400000">
            <a:off x="-555575" y="2181450"/>
            <a:ext cx="35682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idact Gothic"/>
                <a:ea typeface="Didact Gothic"/>
                <a:cs typeface="Didact Gothic"/>
                <a:sym typeface="Didact Gothic"/>
              </a:rPr>
              <a:t>y - axis (m)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91" name="Google Shape;5391;p90"/>
          <p:cNvSpPr txBox="1"/>
          <p:nvPr/>
        </p:nvSpPr>
        <p:spPr>
          <a:xfrm>
            <a:off x="1051525" y="4016875"/>
            <a:ext cx="37506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idact Gothic"/>
                <a:ea typeface="Didact Gothic"/>
                <a:cs typeface="Didact Gothic"/>
                <a:sym typeface="Didact Gothic"/>
              </a:rPr>
              <a:t>x - axis (m)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5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" name="Google Shape;5396;p91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97" name="Google Shape;5397;p91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98" name="Google Shape;5398;p91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399" name="Google Shape;5399;p91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0" name="Google Shape;5400;p9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1" name="Google Shape;5401;p91">
            <a:hlinkClick action="ppaction://hlinksldjump" r:id="rId6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02" name="Google Shape;5402;p91"/>
          <p:cNvSpPr txBox="1"/>
          <p:nvPr>
            <p:ph type="title"/>
          </p:nvPr>
        </p:nvSpPr>
        <p:spPr>
          <a:xfrm>
            <a:off x="442063" y="742350"/>
            <a:ext cx="78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slinky will deviate from the </a:t>
            </a:r>
            <a:r>
              <a:rPr lang="en" sz="2400"/>
              <a:t>true</a:t>
            </a:r>
            <a:r>
              <a:rPr lang="en" sz="2400"/>
              <a:t> catenary because of the </a:t>
            </a:r>
            <a:r>
              <a:rPr lang="en" sz="2400">
                <a:solidFill>
                  <a:schemeClr val="accent3"/>
                </a:solidFill>
              </a:rPr>
              <a:t>non-u</a:t>
            </a:r>
            <a:r>
              <a:rPr lang="en" sz="2400">
                <a:solidFill>
                  <a:schemeClr val="accent3"/>
                </a:solidFill>
              </a:rPr>
              <a:t>niform</a:t>
            </a:r>
            <a:r>
              <a:rPr lang="en" sz="2400"/>
              <a:t> mass </a:t>
            </a:r>
            <a:r>
              <a:rPr lang="en" sz="2400"/>
              <a:t>distribution</a:t>
            </a:r>
            <a:r>
              <a:rPr lang="en" sz="2400"/>
              <a:t>  </a:t>
            </a:r>
            <a:endParaRPr sz="2400"/>
          </a:p>
        </p:txBody>
      </p:sp>
      <p:pic>
        <p:nvPicPr>
          <p:cNvPr id="5403" name="Google Shape;5403;p91"/>
          <p:cNvPicPr preferRelativeResize="0"/>
          <p:nvPr/>
        </p:nvPicPr>
        <p:blipFill rotWithShape="1">
          <a:blip r:embed="rId7">
            <a:alphaModFix/>
          </a:blip>
          <a:srcRect b="1569" l="20086" r="21625" t="-1569"/>
          <a:stretch/>
        </p:blipFill>
        <p:spPr>
          <a:xfrm>
            <a:off x="2727400" y="1478950"/>
            <a:ext cx="3247939" cy="33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7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p92"/>
          <p:cNvSpPr txBox="1"/>
          <p:nvPr>
            <p:ph type="title"/>
          </p:nvPr>
        </p:nvSpPr>
        <p:spPr>
          <a:xfrm flipH="1">
            <a:off x="2673600" y="2719225"/>
            <a:ext cx="3796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 Slinky Dog !</a:t>
            </a:r>
            <a:r>
              <a:rPr lang="en" sz="4300"/>
              <a:t>  </a:t>
            </a:r>
            <a:endParaRPr sz="4300"/>
          </a:p>
        </p:txBody>
      </p:sp>
      <p:sp>
        <p:nvSpPr>
          <p:cNvPr id="5409" name="Google Shape;5409;p92"/>
          <p:cNvSpPr txBox="1"/>
          <p:nvPr>
            <p:ph idx="2" type="title"/>
          </p:nvPr>
        </p:nvSpPr>
        <p:spPr>
          <a:xfrm flipH="1">
            <a:off x="3449700" y="1303350"/>
            <a:ext cx="22131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</a:t>
            </a:r>
            <a:endParaRPr/>
          </a:p>
        </p:txBody>
      </p:sp>
      <p:sp>
        <p:nvSpPr>
          <p:cNvPr id="5410" name="Google Shape;5410;p92"/>
          <p:cNvSpPr/>
          <p:nvPr/>
        </p:nvSpPr>
        <p:spPr>
          <a:xfrm>
            <a:off x="3945400" y="2551288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1" name="Google Shape;5411;p92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12" name="Google Shape;5412;p92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13" name="Google Shape;5413;p92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14" name="Google Shape;5414;p92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5" name="Google Shape;5415;p92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6" name="Google Shape;5416;p92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p57"/>
          <p:cNvSpPr/>
          <p:nvPr/>
        </p:nvSpPr>
        <p:spPr>
          <a:xfrm>
            <a:off x="3530712" y="2771441"/>
            <a:ext cx="1828800" cy="1828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4" name="Google Shape;4684;p57"/>
          <p:cNvSpPr/>
          <p:nvPr/>
        </p:nvSpPr>
        <p:spPr>
          <a:xfrm>
            <a:off x="4888091" y="1109433"/>
            <a:ext cx="1828800" cy="1828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5" name="Google Shape;4685;p57"/>
          <p:cNvSpPr/>
          <p:nvPr/>
        </p:nvSpPr>
        <p:spPr>
          <a:xfrm>
            <a:off x="2173425" y="1109433"/>
            <a:ext cx="1828800" cy="1828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6" name="Google Shape;4686;p57"/>
          <p:cNvSpPr/>
          <p:nvPr/>
        </p:nvSpPr>
        <p:spPr>
          <a:xfrm>
            <a:off x="2297327" y="1230616"/>
            <a:ext cx="1581000" cy="1581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7" name="Google Shape;4687;p57"/>
          <p:cNvSpPr/>
          <p:nvPr/>
        </p:nvSpPr>
        <p:spPr>
          <a:xfrm>
            <a:off x="2359741" y="1028700"/>
            <a:ext cx="657600" cy="6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88" name="Google Shape;4688;p57"/>
          <p:cNvSpPr/>
          <p:nvPr/>
        </p:nvSpPr>
        <p:spPr>
          <a:xfrm>
            <a:off x="5011928" y="1230616"/>
            <a:ext cx="1581000" cy="1581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9" name="Google Shape;4689;p57"/>
          <p:cNvSpPr/>
          <p:nvPr/>
        </p:nvSpPr>
        <p:spPr>
          <a:xfrm flipH="1">
            <a:off x="5873147" y="1028700"/>
            <a:ext cx="657600" cy="65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0" name="Google Shape;4690;p57"/>
          <p:cNvSpPr/>
          <p:nvPr/>
        </p:nvSpPr>
        <p:spPr>
          <a:xfrm>
            <a:off x="3654571" y="2895293"/>
            <a:ext cx="1581000" cy="1581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1" name="Google Shape;4691;p57"/>
          <p:cNvSpPr/>
          <p:nvPr/>
        </p:nvSpPr>
        <p:spPr>
          <a:xfrm flipH="1">
            <a:off x="4515899" y="2693365"/>
            <a:ext cx="657600" cy="657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692" name="Google Shape;4692;p57"/>
          <p:cNvSpPr txBox="1"/>
          <p:nvPr/>
        </p:nvSpPr>
        <p:spPr>
          <a:xfrm>
            <a:off x="4561550" y="1613425"/>
            <a:ext cx="24819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The two end</a:t>
            </a:r>
            <a:endParaRPr>
              <a:solidFill>
                <a:schemeClr val="dk2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Suspended Slinky</a:t>
            </a:r>
            <a:endParaRPr>
              <a:solidFill>
                <a:schemeClr val="dk2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  <p:sp>
        <p:nvSpPr>
          <p:cNvPr id="4693" name="Google Shape;4693;p57"/>
          <p:cNvSpPr txBox="1"/>
          <p:nvPr/>
        </p:nvSpPr>
        <p:spPr>
          <a:xfrm>
            <a:off x="1587825" y="1579825"/>
            <a:ext cx="3000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The Vertical </a:t>
            </a:r>
            <a:endParaRPr sz="1600">
              <a:solidFill>
                <a:schemeClr val="dk2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hanging slinky</a:t>
            </a:r>
            <a:endParaRPr sz="1600">
              <a:solidFill>
                <a:schemeClr val="dk2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  <p:sp>
        <p:nvSpPr>
          <p:cNvPr id="4694" name="Google Shape;4694;p57"/>
          <p:cNvSpPr txBox="1"/>
          <p:nvPr/>
        </p:nvSpPr>
        <p:spPr>
          <a:xfrm>
            <a:off x="2945100" y="3350975"/>
            <a:ext cx="3000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The Free-Falling </a:t>
            </a:r>
            <a:endParaRPr sz="1600">
              <a:solidFill>
                <a:schemeClr val="dk2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Slinky</a:t>
            </a:r>
            <a:endParaRPr sz="1600">
              <a:solidFill>
                <a:schemeClr val="dk2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p93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22" name="Google Shape;5422;p93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23" name="Google Shape;5423;p93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24" name="Google Shape;5424;p93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5" name="Google Shape;5425;p93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6" name="Google Shape;5426;p93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5427" name="Google Shape;5427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4327" y="2847157"/>
            <a:ext cx="2583900" cy="1916318"/>
          </a:xfrm>
          <a:prstGeom prst="rect">
            <a:avLst/>
          </a:prstGeom>
          <a:noFill/>
          <a:ln>
            <a:noFill/>
          </a:ln>
        </p:spPr>
      </p:pic>
      <p:sp>
        <p:nvSpPr>
          <p:cNvPr id="5428" name="Google Shape;5428;p93"/>
          <p:cNvSpPr txBox="1"/>
          <p:nvPr>
            <p:ph type="title"/>
          </p:nvPr>
        </p:nvSpPr>
        <p:spPr>
          <a:xfrm flipH="1">
            <a:off x="2580325" y="739300"/>
            <a:ext cx="60717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if we suspended the </a:t>
            </a:r>
            <a:r>
              <a:rPr lang="en" sz="2100"/>
              <a:t>slinky</a:t>
            </a:r>
            <a:r>
              <a:rPr lang="en" sz="2100"/>
              <a:t> from points with </a:t>
            </a:r>
            <a:r>
              <a:rPr lang="en" sz="2100"/>
              <a:t>different</a:t>
            </a:r>
            <a:r>
              <a:rPr lang="en" sz="2100"/>
              <a:t> heights ?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Will  it </a:t>
            </a:r>
            <a:r>
              <a:rPr lang="en" sz="2100"/>
              <a:t>affect</a:t>
            </a:r>
            <a:r>
              <a:rPr lang="en" sz="2100"/>
              <a:t> the center of mass and the overall shape ?</a:t>
            </a:r>
            <a:r>
              <a:rPr lang="en" sz="2100"/>
              <a:t>  </a:t>
            </a:r>
            <a:endParaRPr sz="2100"/>
          </a:p>
        </p:txBody>
      </p:sp>
      <p:sp>
        <p:nvSpPr>
          <p:cNvPr id="5429" name="Google Shape;5429;p93"/>
          <p:cNvSpPr txBox="1"/>
          <p:nvPr/>
        </p:nvSpPr>
        <p:spPr>
          <a:xfrm>
            <a:off x="2522950" y="2030575"/>
            <a:ext cx="619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This question was inspired by “Slink” , the slinky dog from the movie “Toy Story”</a:t>
            </a:r>
            <a:endParaRPr sz="700">
              <a:solidFill>
                <a:schemeClr val="accent3"/>
              </a:solidFill>
            </a:endParaRPr>
          </a:p>
        </p:txBody>
      </p:sp>
      <p:pic>
        <p:nvPicPr>
          <p:cNvPr id="5430" name="Google Shape;5430;p93"/>
          <p:cNvPicPr preferRelativeResize="0"/>
          <p:nvPr/>
        </p:nvPicPr>
        <p:blipFill rotWithShape="1">
          <a:blip r:embed="rId8">
            <a:alphaModFix/>
          </a:blip>
          <a:srcRect b="24146" l="8186" r="8528" t="28086"/>
          <a:stretch/>
        </p:blipFill>
        <p:spPr>
          <a:xfrm>
            <a:off x="452375" y="2548238"/>
            <a:ext cx="2583900" cy="1851378"/>
          </a:xfrm>
          <a:prstGeom prst="rect">
            <a:avLst/>
          </a:prstGeom>
          <a:noFill/>
          <a:ln>
            <a:noFill/>
          </a:ln>
        </p:spPr>
      </p:pic>
      <p:sp>
        <p:nvSpPr>
          <p:cNvPr id="5431" name="Google Shape;5431;p93"/>
          <p:cNvSpPr txBox="1"/>
          <p:nvPr/>
        </p:nvSpPr>
        <p:spPr>
          <a:xfrm>
            <a:off x="452375" y="43749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Eskandari-asl, "Some Static Properites of Slinky," </a:t>
            </a:r>
            <a:r>
              <a:rPr i="1" lang="en" sz="900"/>
              <a:t>European Journal od Physics, </a:t>
            </a:r>
            <a:r>
              <a:rPr lang="en" sz="900"/>
              <a:t>vol. 39, 2018.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6" name="Google Shape;543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75" y="1198050"/>
            <a:ext cx="3372000" cy="3263216"/>
          </a:xfrm>
          <a:prstGeom prst="rect">
            <a:avLst/>
          </a:prstGeom>
          <a:noFill/>
          <a:ln>
            <a:noFill/>
          </a:ln>
        </p:spPr>
      </p:pic>
      <p:sp>
        <p:nvSpPr>
          <p:cNvPr id="5437" name="Google Shape;5437;p94"/>
          <p:cNvSpPr txBox="1"/>
          <p:nvPr/>
        </p:nvSpPr>
        <p:spPr>
          <a:xfrm>
            <a:off x="4154900" y="1647650"/>
            <a:ext cx="4070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center of mass was shifted toward m0 “The tail of Slink” </a:t>
            </a:r>
            <a:endParaRPr/>
          </a:p>
        </p:txBody>
      </p:sp>
      <p:sp>
        <p:nvSpPr>
          <p:cNvPr id="5438" name="Google Shape;5438;p94"/>
          <p:cNvSpPr/>
          <p:nvPr/>
        </p:nvSpPr>
        <p:spPr>
          <a:xfrm>
            <a:off x="1406191" y="428416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9" name="Google Shape;5439;p94"/>
          <p:cNvSpPr/>
          <p:nvPr/>
        </p:nvSpPr>
        <p:spPr>
          <a:xfrm>
            <a:off x="992441" y="428416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0" name="Google Shape;5440;p94"/>
          <p:cNvSpPr/>
          <p:nvPr/>
        </p:nvSpPr>
        <p:spPr>
          <a:xfrm>
            <a:off x="597166" y="428416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1" name="Google Shape;5441;p94"/>
          <p:cNvSpPr txBox="1"/>
          <p:nvPr>
            <p:ph idx="4294967295" type="title"/>
          </p:nvPr>
        </p:nvSpPr>
        <p:spPr>
          <a:xfrm flipH="1">
            <a:off x="1593350" y="301250"/>
            <a:ext cx="392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Our Observations:</a:t>
            </a:r>
            <a:r>
              <a:rPr lang="en" sz="2800">
                <a:solidFill>
                  <a:schemeClr val="accent2"/>
                </a:solidFill>
              </a:rPr>
              <a:t> </a:t>
            </a:r>
            <a:endParaRPr sz="2800">
              <a:solidFill>
                <a:schemeClr val="accent2"/>
              </a:solidFill>
            </a:endParaRPr>
          </a:p>
        </p:txBody>
      </p:sp>
      <p:sp>
        <p:nvSpPr>
          <p:cNvPr id="5442" name="Google Shape;5442;p94"/>
          <p:cNvSpPr txBox="1"/>
          <p:nvPr/>
        </p:nvSpPr>
        <p:spPr>
          <a:xfrm>
            <a:off x="784125" y="859350"/>
            <a:ext cx="3372000" cy="36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idact Gothic"/>
                <a:ea typeface="Didact Gothic"/>
                <a:cs typeface="Didact Gothic"/>
                <a:sym typeface="Didact Gothic"/>
              </a:rPr>
              <a:t>Slinky dog motion </a:t>
            </a:r>
            <a:endParaRPr b="1"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43" name="Google Shape;5443;p94"/>
          <p:cNvSpPr txBox="1"/>
          <p:nvPr/>
        </p:nvSpPr>
        <p:spPr>
          <a:xfrm rot="-5400000">
            <a:off x="-873400" y="2585100"/>
            <a:ext cx="31281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idact Gothic"/>
                <a:ea typeface="Didact Gothic"/>
                <a:cs typeface="Didact Gothic"/>
                <a:sym typeface="Didact Gothic"/>
              </a:rPr>
              <a:t>y - axis (m)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44" name="Google Shape;5444;p94"/>
          <p:cNvSpPr txBox="1"/>
          <p:nvPr/>
        </p:nvSpPr>
        <p:spPr>
          <a:xfrm>
            <a:off x="784125" y="4326150"/>
            <a:ext cx="31851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idact Gothic"/>
                <a:ea typeface="Didact Gothic"/>
                <a:cs typeface="Didact Gothic"/>
                <a:sym typeface="Didact Gothic"/>
              </a:rPr>
              <a:t>x - axis (m)</a:t>
            </a:r>
            <a:endParaRPr b="1"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8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95">
            <a:hlinkClick action="ppaction://hlinksldjump" r:id="rId3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50" name="Google Shape;5450;p95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51" name="Google Shape;5451;p95">
            <a:hlinkClick action="ppaction://hlinksldjump" r:id="rId5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52" name="Google Shape;5452;p95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3" name="Google Shape;5453;p95"/>
          <p:cNvSpPr/>
          <p:nvPr/>
        </p:nvSpPr>
        <p:spPr>
          <a:xfrm>
            <a:off x="3470038" y="1593150"/>
            <a:ext cx="2203937" cy="2206198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4" name="Google Shape;5454;p95"/>
          <p:cNvSpPr/>
          <p:nvPr/>
        </p:nvSpPr>
        <p:spPr>
          <a:xfrm>
            <a:off x="3652276" y="3291222"/>
            <a:ext cx="1839399" cy="113560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5" name="Google Shape;5455;p95"/>
          <p:cNvSpPr/>
          <p:nvPr/>
        </p:nvSpPr>
        <p:spPr>
          <a:xfrm>
            <a:off x="4179013" y="1478950"/>
            <a:ext cx="788607" cy="291443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6" name="Google Shape;5456;p95"/>
          <p:cNvSpPr txBox="1"/>
          <p:nvPr>
            <p:ph idx="2" type="title"/>
          </p:nvPr>
        </p:nvSpPr>
        <p:spPr>
          <a:xfrm flipH="1">
            <a:off x="3507734" y="1781943"/>
            <a:ext cx="2128500" cy="1438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57" name="Google Shape;5457;p95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8" name="Google Shape;5458;p95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59" name="Google Shape;5459;p95"/>
          <p:cNvSpPr txBox="1"/>
          <p:nvPr>
            <p:ph type="title"/>
          </p:nvPr>
        </p:nvSpPr>
        <p:spPr>
          <a:xfrm flipH="1">
            <a:off x="3355013" y="818538"/>
            <a:ext cx="243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3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p96"/>
          <p:cNvSpPr/>
          <p:nvPr/>
        </p:nvSpPr>
        <p:spPr>
          <a:xfrm flipH="1" rot="10800000">
            <a:off x="7796537" y="539488"/>
            <a:ext cx="634234" cy="1389613"/>
          </a:xfrm>
          <a:custGeom>
            <a:rect b="b" l="l" r="r" t="t"/>
            <a:pathLst>
              <a:path extrusionOk="0" h="43280" w="55067">
                <a:moveTo>
                  <a:pt x="0" y="0"/>
                </a:moveTo>
                <a:lnTo>
                  <a:pt x="0" y="43279"/>
                </a:lnTo>
                <a:lnTo>
                  <a:pt x="55067" y="43279"/>
                </a:lnTo>
                <a:lnTo>
                  <a:pt x="550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5" name="Google Shape;5465;p96"/>
          <p:cNvSpPr/>
          <p:nvPr/>
        </p:nvSpPr>
        <p:spPr>
          <a:xfrm flipH="1" rot="10800000">
            <a:off x="6595000" y="1438898"/>
            <a:ext cx="1656509" cy="1466752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6" name="Google Shape;5466;p96"/>
          <p:cNvSpPr txBox="1"/>
          <p:nvPr>
            <p:ph type="title"/>
          </p:nvPr>
        </p:nvSpPr>
        <p:spPr>
          <a:xfrm flipH="1">
            <a:off x="2910302" y="2656100"/>
            <a:ext cx="346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Falling Slinky  </a:t>
            </a:r>
            <a:endParaRPr/>
          </a:p>
        </p:txBody>
      </p:sp>
      <p:sp>
        <p:nvSpPr>
          <p:cNvPr id="5467" name="Google Shape;5467;p96"/>
          <p:cNvSpPr txBox="1"/>
          <p:nvPr>
            <p:ph idx="2" type="title"/>
          </p:nvPr>
        </p:nvSpPr>
        <p:spPr>
          <a:xfrm flipH="1">
            <a:off x="3509400" y="1304775"/>
            <a:ext cx="2266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4.1</a:t>
            </a:r>
            <a:endParaRPr/>
          </a:p>
        </p:txBody>
      </p:sp>
      <p:sp>
        <p:nvSpPr>
          <p:cNvPr id="5468" name="Google Shape;5468;p96"/>
          <p:cNvSpPr/>
          <p:nvPr/>
        </p:nvSpPr>
        <p:spPr>
          <a:xfrm>
            <a:off x="3945400" y="2557263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9" name="Google Shape;5469;p96">
            <a:hlinkClick action="ppaction://hlinksldjump" r:id="rId3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70" name="Google Shape;5470;p96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71" name="Google Shape;5471;p96">
            <a:hlinkClick action="ppaction://hlinksldjump" r:id="rId5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72" name="Google Shape;5472;p96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3" name="Google Shape;5473;p96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4" name="Google Shape;5474;p96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75" name="Google Shape;5475;p96"/>
          <p:cNvSpPr/>
          <p:nvPr/>
        </p:nvSpPr>
        <p:spPr>
          <a:xfrm flipH="1">
            <a:off x="1368300" y="4031004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6" name="Google Shape;5476;p96"/>
          <p:cNvSpPr/>
          <p:nvPr/>
        </p:nvSpPr>
        <p:spPr>
          <a:xfrm flipH="1">
            <a:off x="1781750" y="4031004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7" name="Google Shape;5477;p96"/>
          <p:cNvSpPr/>
          <p:nvPr/>
        </p:nvSpPr>
        <p:spPr>
          <a:xfrm flipH="1">
            <a:off x="2177625" y="4031004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8" name="Google Shape;5478;p96"/>
          <p:cNvSpPr/>
          <p:nvPr/>
        </p:nvSpPr>
        <p:spPr>
          <a:xfrm>
            <a:off x="713225" y="4479279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9" name="Google Shape;5479;p96"/>
          <p:cNvSpPr/>
          <p:nvPr/>
        </p:nvSpPr>
        <p:spPr>
          <a:xfrm>
            <a:off x="6969450" y="2774574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Google Shape;5484;p97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85" name="Google Shape;5485;p97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86" name="Google Shape;5486;p97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87" name="Google Shape;5487;p97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8" name="Google Shape;5488;p9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97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90" name="Google Shape;5490;p97"/>
          <p:cNvSpPr txBox="1"/>
          <p:nvPr>
            <p:ph type="title"/>
          </p:nvPr>
        </p:nvSpPr>
        <p:spPr>
          <a:xfrm>
            <a:off x="758500" y="428563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“dropping” the slinky!</a:t>
            </a:r>
            <a:endParaRPr/>
          </a:p>
        </p:txBody>
      </p:sp>
      <p:pic>
        <p:nvPicPr>
          <p:cNvPr id="5491" name="Google Shape;5491;p97"/>
          <p:cNvPicPr preferRelativeResize="0"/>
          <p:nvPr/>
        </p:nvPicPr>
        <p:blipFill rotWithShape="1">
          <a:blip r:embed="rId7">
            <a:alphaModFix/>
          </a:blip>
          <a:srcRect b="0" l="24928" r="19214" t="0"/>
          <a:stretch/>
        </p:blipFill>
        <p:spPr>
          <a:xfrm>
            <a:off x="2770502" y="1238850"/>
            <a:ext cx="3285503" cy="33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5" name="Shape 5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6" name="Google Shape;5496;p98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97" name="Google Shape;5497;p98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98" name="Google Shape;5498;p98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499" name="Google Shape;5499;p98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0" name="Google Shape;5500;p9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1" name="Google Shape;5501;p98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02" name="Google Shape;5502;p98"/>
          <p:cNvSpPr txBox="1"/>
          <p:nvPr>
            <p:ph type="title"/>
          </p:nvPr>
        </p:nvSpPr>
        <p:spPr>
          <a:xfrm>
            <a:off x="758500" y="428563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Investigation for the time required for mN to move</a:t>
            </a:r>
            <a:r>
              <a:rPr lang="en"/>
              <a:t> </a:t>
            </a:r>
            <a:endParaRPr/>
          </a:p>
        </p:txBody>
      </p:sp>
      <p:pic>
        <p:nvPicPr>
          <p:cNvPr id="5503" name="Google Shape;5503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5450" y="1165400"/>
            <a:ext cx="4541075" cy="338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4" name="Google Shape;5504;p98"/>
          <p:cNvSpPr txBox="1"/>
          <p:nvPr/>
        </p:nvSpPr>
        <p:spPr>
          <a:xfrm>
            <a:off x="492850" y="1626975"/>
            <a:ext cx="375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Catamaran Black"/>
              <a:buChar char="●"/>
            </a:pPr>
            <a:r>
              <a:rPr lang="en" sz="17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a suitable tolerance for each corresponding number of particles was chosen.</a:t>
            </a:r>
            <a:endParaRPr sz="900">
              <a:solidFill>
                <a:schemeClr val="accent2"/>
              </a:solidFill>
            </a:endParaRPr>
          </a:p>
        </p:txBody>
      </p:sp>
      <p:sp>
        <p:nvSpPr>
          <p:cNvPr id="5505" name="Google Shape;5505;p98"/>
          <p:cNvSpPr txBox="1"/>
          <p:nvPr/>
        </p:nvSpPr>
        <p:spPr>
          <a:xfrm>
            <a:off x="492850" y="2596575"/>
            <a:ext cx="3402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tamaran Black"/>
              <a:buChar char="●"/>
            </a:pPr>
            <a:r>
              <a:rPr lang="en" sz="17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graph exhibits the relationship between the number of particles (N) and the time t(N) that takes the bottom particle to move.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9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99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11" name="Google Shape;5511;p99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12" name="Google Shape;5512;p99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13" name="Google Shape;5513;p99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4" name="Google Shape;5514;p99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5" name="Google Shape;5515;p99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16" name="Google Shape;5516;p99"/>
          <p:cNvSpPr txBox="1"/>
          <p:nvPr>
            <p:ph type="title"/>
          </p:nvPr>
        </p:nvSpPr>
        <p:spPr>
          <a:xfrm>
            <a:off x="758500" y="428563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findings with literature</a:t>
            </a:r>
            <a:endParaRPr/>
          </a:p>
        </p:txBody>
      </p:sp>
      <p:sp>
        <p:nvSpPr>
          <p:cNvPr id="5517" name="Google Shape;5517;p99"/>
          <p:cNvSpPr txBox="1"/>
          <p:nvPr/>
        </p:nvSpPr>
        <p:spPr>
          <a:xfrm>
            <a:off x="758500" y="2128225"/>
            <a:ext cx="748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Catamaran Black"/>
              <a:buChar char="●"/>
            </a:pPr>
            <a:r>
              <a:rPr lang="en" sz="17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When the results were put together with the </a:t>
            </a:r>
            <a:r>
              <a:rPr lang="en" sz="17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theoretical</a:t>
            </a:r>
            <a:r>
              <a:rPr lang="en" sz="17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ones: </a:t>
            </a:r>
            <a:endParaRPr sz="900">
              <a:solidFill>
                <a:schemeClr val="accent3"/>
              </a:solidFill>
            </a:endParaRPr>
          </a:p>
        </p:txBody>
      </p:sp>
      <p:sp>
        <p:nvSpPr>
          <p:cNvPr id="5518" name="Google Shape;5518;p99"/>
          <p:cNvSpPr txBox="1"/>
          <p:nvPr/>
        </p:nvSpPr>
        <p:spPr>
          <a:xfrm>
            <a:off x="695075" y="1286950"/>
            <a:ext cx="5184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Catamaran Black"/>
              <a:buChar char="●"/>
            </a:pPr>
            <a:r>
              <a:rPr lang="en" sz="17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time t that it takes the last particle in the slinky to move was approximated to be: </a:t>
            </a:r>
            <a:endParaRPr/>
          </a:p>
        </p:txBody>
      </p:sp>
      <p:pic>
        <p:nvPicPr>
          <p:cNvPr id="5519" name="Google Shape;5519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2648" y="1079950"/>
            <a:ext cx="1097878" cy="9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0" name="Google Shape;5520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650" y="2645138"/>
            <a:ext cx="7371525" cy="1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4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p100"/>
          <p:cNvSpPr txBox="1"/>
          <p:nvPr>
            <p:ph type="title"/>
          </p:nvPr>
        </p:nvSpPr>
        <p:spPr>
          <a:xfrm>
            <a:off x="758500" y="3688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motion from the COM perspective</a:t>
            </a:r>
            <a:endParaRPr/>
          </a:p>
        </p:txBody>
      </p:sp>
      <p:sp>
        <p:nvSpPr>
          <p:cNvPr id="5526" name="Google Shape;5526;p100"/>
          <p:cNvSpPr txBox="1"/>
          <p:nvPr/>
        </p:nvSpPr>
        <p:spPr>
          <a:xfrm>
            <a:off x="681700" y="1728250"/>
            <a:ext cx="380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tamaran Black"/>
              <a:buChar char="●"/>
            </a:pPr>
            <a:r>
              <a:rPr lang="en" sz="19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</a:t>
            </a:r>
            <a:r>
              <a:rPr lang="en" sz="19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he center of mass for the slinky was calculated using:</a:t>
            </a:r>
            <a:endParaRPr sz="1600"/>
          </a:p>
        </p:txBody>
      </p:sp>
      <p:pic>
        <p:nvPicPr>
          <p:cNvPr id="5527" name="Google Shape;5527;p100"/>
          <p:cNvPicPr preferRelativeResize="0"/>
          <p:nvPr/>
        </p:nvPicPr>
        <p:blipFill rotWithShape="1">
          <a:blip r:embed="rId3">
            <a:alphaModFix/>
          </a:blip>
          <a:srcRect b="0" l="0" r="0" t="14624"/>
          <a:stretch/>
        </p:blipFill>
        <p:spPr>
          <a:xfrm>
            <a:off x="1443325" y="2866000"/>
            <a:ext cx="2284050" cy="8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8" name="Google Shape;5528;p100"/>
          <p:cNvSpPr/>
          <p:nvPr/>
        </p:nvSpPr>
        <p:spPr>
          <a:xfrm>
            <a:off x="4638125" y="1349900"/>
            <a:ext cx="3638700" cy="342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9" name="Google Shape;5529;p100"/>
          <p:cNvPicPr preferRelativeResize="0"/>
          <p:nvPr/>
        </p:nvPicPr>
        <p:blipFill rotWithShape="1">
          <a:blip r:embed="rId4">
            <a:alphaModFix/>
          </a:blip>
          <a:srcRect b="4382" l="14462" r="13078" t="5079"/>
          <a:stretch/>
        </p:blipFill>
        <p:spPr>
          <a:xfrm>
            <a:off x="4754125" y="1409912"/>
            <a:ext cx="3407025" cy="31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0" name="Google Shape;5530;p100"/>
          <p:cNvSpPr txBox="1"/>
          <p:nvPr/>
        </p:nvSpPr>
        <p:spPr>
          <a:xfrm rot="-5400000">
            <a:off x="4510325" y="2745713"/>
            <a:ext cx="594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y-axis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31" name="Google Shape;5531;p100"/>
          <p:cNvSpPr txBox="1"/>
          <p:nvPr/>
        </p:nvSpPr>
        <p:spPr>
          <a:xfrm>
            <a:off x="6288725" y="4434488"/>
            <a:ext cx="594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x</a:t>
            </a:r>
            <a:r>
              <a:rPr b="1" lang="en" sz="1000">
                <a:latin typeface="Didact Gothic"/>
                <a:ea typeface="Didact Gothic"/>
                <a:cs typeface="Didact Gothic"/>
                <a:sym typeface="Didact Gothic"/>
              </a:rPr>
              <a:t>-axis</a:t>
            </a:r>
            <a:endParaRPr b="1" sz="1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5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p101"/>
          <p:cNvSpPr/>
          <p:nvPr/>
        </p:nvSpPr>
        <p:spPr>
          <a:xfrm flipH="1" rot="10800000">
            <a:off x="7796537" y="539488"/>
            <a:ext cx="634234" cy="1389613"/>
          </a:xfrm>
          <a:custGeom>
            <a:rect b="b" l="l" r="r" t="t"/>
            <a:pathLst>
              <a:path extrusionOk="0" h="43280" w="55067">
                <a:moveTo>
                  <a:pt x="0" y="0"/>
                </a:moveTo>
                <a:lnTo>
                  <a:pt x="0" y="43279"/>
                </a:lnTo>
                <a:lnTo>
                  <a:pt x="55067" y="43279"/>
                </a:lnTo>
                <a:lnTo>
                  <a:pt x="550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7" name="Google Shape;5537;p101"/>
          <p:cNvSpPr/>
          <p:nvPr/>
        </p:nvSpPr>
        <p:spPr>
          <a:xfrm flipH="1" rot="10800000">
            <a:off x="6595000" y="1438898"/>
            <a:ext cx="1656509" cy="1466752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8" name="Google Shape;5538;p101"/>
          <p:cNvSpPr txBox="1"/>
          <p:nvPr>
            <p:ph type="title"/>
          </p:nvPr>
        </p:nvSpPr>
        <p:spPr>
          <a:xfrm flipH="1">
            <a:off x="2910302" y="2719225"/>
            <a:ext cx="346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Jiggle-Jiggle!</a:t>
            </a:r>
            <a:r>
              <a:rPr lang="en"/>
              <a:t>  </a:t>
            </a:r>
            <a:endParaRPr/>
          </a:p>
        </p:txBody>
      </p:sp>
      <p:sp>
        <p:nvSpPr>
          <p:cNvPr id="5539" name="Google Shape;5539;p101"/>
          <p:cNvSpPr txBox="1"/>
          <p:nvPr>
            <p:ph idx="2" type="title"/>
          </p:nvPr>
        </p:nvSpPr>
        <p:spPr>
          <a:xfrm flipH="1">
            <a:off x="3509400" y="1304775"/>
            <a:ext cx="2266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4.2</a:t>
            </a:r>
            <a:endParaRPr/>
          </a:p>
        </p:txBody>
      </p:sp>
      <p:sp>
        <p:nvSpPr>
          <p:cNvPr id="5540" name="Google Shape;5540;p101"/>
          <p:cNvSpPr/>
          <p:nvPr/>
        </p:nvSpPr>
        <p:spPr>
          <a:xfrm>
            <a:off x="3945400" y="2557263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1" name="Google Shape;5541;p101">
            <a:hlinkClick action="ppaction://hlinksldjump" r:id="rId3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42" name="Google Shape;5542;p101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43" name="Google Shape;5543;p101">
            <a:hlinkClick action="ppaction://hlinksldjump" r:id="rId5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44" name="Google Shape;5544;p101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5" name="Google Shape;5545;p101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6" name="Google Shape;5546;p101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47" name="Google Shape;5547;p101"/>
          <p:cNvSpPr/>
          <p:nvPr/>
        </p:nvSpPr>
        <p:spPr>
          <a:xfrm flipH="1">
            <a:off x="1368300" y="4031004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8" name="Google Shape;5548;p101"/>
          <p:cNvSpPr/>
          <p:nvPr/>
        </p:nvSpPr>
        <p:spPr>
          <a:xfrm flipH="1">
            <a:off x="1781750" y="4031004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9" name="Google Shape;5549;p101"/>
          <p:cNvSpPr/>
          <p:nvPr/>
        </p:nvSpPr>
        <p:spPr>
          <a:xfrm flipH="1">
            <a:off x="2177625" y="4031004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0" name="Google Shape;5550;p101"/>
          <p:cNvSpPr/>
          <p:nvPr/>
        </p:nvSpPr>
        <p:spPr>
          <a:xfrm>
            <a:off x="713225" y="4479279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1" name="Google Shape;5551;p101"/>
          <p:cNvSpPr/>
          <p:nvPr/>
        </p:nvSpPr>
        <p:spPr>
          <a:xfrm>
            <a:off x="6969450" y="2774574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5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p102"/>
          <p:cNvSpPr txBox="1"/>
          <p:nvPr>
            <p:ph idx="4294967295"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Jiggle-Jiggle!</a:t>
            </a:r>
            <a:endParaRPr/>
          </a:p>
        </p:txBody>
      </p:sp>
      <p:sp>
        <p:nvSpPr>
          <p:cNvPr id="5557" name="Google Shape;5557;p102"/>
          <p:cNvSpPr txBox="1"/>
          <p:nvPr/>
        </p:nvSpPr>
        <p:spPr>
          <a:xfrm>
            <a:off x="671510" y="1087428"/>
            <a:ext cx="4043400" cy="184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619" l="-1059" r="-1959" t="-26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558" name="Google Shape;555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607" y="3298031"/>
            <a:ext cx="2533649" cy="6656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9" name="Google Shape;5559;p102"/>
          <p:cNvGrpSpPr/>
          <p:nvPr/>
        </p:nvGrpSpPr>
        <p:grpSpPr>
          <a:xfrm>
            <a:off x="4779172" y="1100134"/>
            <a:ext cx="3593400" cy="3508800"/>
            <a:chOff x="4779172" y="1100134"/>
            <a:chExt cx="3593400" cy="3508800"/>
          </a:xfrm>
        </p:grpSpPr>
        <p:sp>
          <p:nvSpPr>
            <p:cNvPr id="5560" name="Google Shape;5560;p102"/>
            <p:cNvSpPr/>
            <p:nvPr/>
          </p:nvSpPr>
          <p:spPr>
            <a:xfrm>
              <a:off x="4779172" y="1100134"/>
              <a:ext cx="3593400" cy="3508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102"/>
            <p:cNvSpPr txBox="1"/>
            <p:nvPr/>
          </p:nvSpPr>
          <p:spPr>
            <a:xfrm>
              <a:off x="5887894" y="1127482"/>
              <a:ext cx="16737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The motion with the COM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5562" name="Google Shape;5562;p102"/>
            <p:cNvPicPr preferRelativeResize="0"/>
            <p:nvPr/>
          </p:nvPicPr>
          <p:blipFill rotWithShape="1">
            <a:blip r:embed="rId5">
              <a:alphaModFix/>
            </a:blip>
            <a:srcRect b="3831" l="13747" r="14500" t="4500"/>
            <a:stretch/>
          </p:blipFill>
          <p:spPr>
            <a:xfrm>
              <a:off x="4957765" y="1403831"/>
              <a:ext cx="3108934" cy="2978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3" name="Google Shape;5563;p102"/>
            <p:cNvSpPr txBox="1"/>
            <p:nvPr/>
          </p:nvSpPr>
          <p:spPr>
            <a:xfrm rot="-5400000">
              <a:off x="4667893" y="2670130"/>
              <a:ext cx="5727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y-axis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564" name="Google Shape;5564;p102"/>
            <p:cNvSpPr txBox="1"/>
            <p:nvPr/>
          </p:nvSpPr>
          <p:spPr>
            <a:xfrm>
              <a:off x="6355733" y="4268822"/>
              <a:ext cx="5943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x-axis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58"/>
          <p:cNvSpPr/>
          <p:nvPr/>
        </p:nvSpPr>
        <p:spPr>
          <a:xfrm rot="8829446">
            <a:off x="521264" y="2549987"/>
            <a:ext cx="2058884" cy="2058884"/>
          </a:xfrm>
          <a:prstGeom prst="arc">
            <a:avLst>
              <a:gd fmla="val 16200000" name="adj1"/>
              <a:gd fmla="val 765417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58"/>
          <p:cNvSpPr/>
          <p:nvPr/>
        </p:nvSpPr>
        <p:spPr>
          <a:xfrm flipH="1" rot="-5400000">
            <a:off x="1401813" y="4455450"/>
            <a:ext cx="297675" cy="297100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1" name="Google Shape;4701;p58"/>
          <p:cNvGrpSpPr/>
          <p:nvPr/>
        </p:nvGrpSpPr>
        <p:grpSpPr>
          <a:xfrm rot="10800000">
            <a:off x="4050578" y="4447243"/>
            <a:ext cx="1042893" cy="313498"/>
            <a:chOff x="5342666" y="4429368"/>
            <a:chExt cx="1042893" cy="313498"/>
          </a:xfrm>
        </p:grpSpPr>
        <p:sp>
          <p:nvSpPr>
            <p:cNvPr id="4702" name="Google Shape;4702;p58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58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58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58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8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7" name="Google Shape;4707;p58"/>
          <p:cNvSpPr/>
          <p:nvPr/>
        </p:nvSpPr>
        <p:spPr>
          <a:xfrm rot="-2699301">
            <a:off x="7431619" y="1148873"/>
            <a:ext cx="1190576" cy="1125159"/>
          </a:xfrm>
          <a:custGeom>
            <a:rect b="b" l="l" r="r" t="t"/>
            <a:pathLst>
              <a:path extrusionOk="0" h="64723" w="68486">
                <a:moveTo>
                  <a:pt x="54519" y="1"/>
                </a:moveTo>
                <a:lnTo>
                  <a:pt x="1" y="54519"/>
                </a:lnTo>
                <a:cubicBezTo>
                  <a:pt x="7383" y="61321"/>
                  <a:pt x="16773" y="64722"/>
                  <a:pt x="26161" y="64722"/>
                </a:cubicBezTo>
                <a:cubicBezTo>
                  <a:pt x="36034" y="64722"/>
                  <a:pt x="45905" y="60961"/>
                  <a:pt x="53436" y="53436"/>
                </a:cubicBezTo>
                <a:cubicBezTo>
                  <a:pt x="68128" y="38744"/>
                  <a:pt x="68485" y="15134"/>
                  <a:pt x="54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58"/>
          <p:cNvSpPr/>
          <p:nvPr/>
        </p:nvSpPr>
        <p:spPr>
          <a:xfrm rot="-2699301">
            <a:off x="7454345" y="1448256"/>
            <a:ext cx="628005" cy="572323"/>
          </a:xfrm>
          <a:custGeom>
            <a:rect b="b" l="l" r="r" t="t"/>
            <a:pathLst>
              <a:path extrusionOk="0" h="32922" w="36125">
                <a:moveTo>
                  <a:pt x="18067" y="1"/>
                </a:moveTo>
                <a:cubicBezTo>
                  <a:pt x="13856" y="1"/>
                  <a:pt x="9645" y="1608"/>
                  <a:pt x="6430" y="4823"/>
                </a:cubicBezTo>
                <a:cubicBezTo>
                  <a:pt x="1" y="11252"/>
                  <a:pt x="1" y="21670"/>
                  <a:pt x="6430" y="28100"/>
                </a:cubicBezTo>
                <a:cubicBezTo>
                  <a:pt x="9645" y="31314"/>
                  <a:pt x="13856" y="32922"/>
                  <a:pt x="18067" y="32922"/>
                </a:cubicBezTo>
                <a:cubicBezTo>
                  <a:pt x="22277" y="32922"/>
                  <a:pt x="26486" y="31314"/>
                  <a:pt x="29695" y="28100"/>
                </a:cubicBezTo>
                <a:cubicBezTo>
                  <a:pt x="36124" y="21670"/>
                  <a:pt x="36124" y="11252"/>
                  <a:pt x="29695" y="4823"/>
                </a:cubicBezTo>
                <a:cubicBezTo>
                  <a:pt x="26486" y="1608"/>
                  <a:pt x="22277" y="1"/>
                  <a:pt x="180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58"/>
          <p:cNvSpPr/>
          <p:nvPr/>
        </p:nvSpPr>
        <p:spPr>
          <a:xfrm>
            <a:off x="5575616" y="241328"/>
            <a:ext cx="1749499" cy="131822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58"/>
          <p:cNvSpPr txBox="1"/>
          <p:nvPr/>
        </p:nvSpPr>
        <p:spPr>
          <a:xfrm>
            <a:off x="1695550" y="1284900"/>
            <a:ext cx="40047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SemiBold"/>
              <a:buChar char="●"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slinky is  modeled</a:t>
            </a: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 as a system of massless springs containing N number of particles with masses m</a:t>
            </a:r>
            <a:endParaRPr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45720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317500" lvl="0" marL="45720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SemiBold"/>
              <a:buChar char="●"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Each particle is separated by a spring with spring constant k having length L</a:t>
            </a:r>
            <a:r>
              <a:rPr baseline="-25000"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0</a:t>
            </a:r>
            <a:endParaRPr baseline="-250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317500" lvl="0" marL="457200" rtl="0" algn="ctr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 SemiBold"/>
              <a:buChar char="●"/>
            </a:pP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by pursuing the particle positions, and setting the forces along the x-y-axes for each particles, we simulated a program that predict the slinky motion!</a:t>
            </a:r>
            <a:endParaRPr baseline="-25000">
              <a:solidFill>
                <a:schemeClr val="dk1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pic>
        <p:nvPicPr>
          <p:cNvPr id="4711" name="Google Shape;47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764" y="373139"/>
            <a:ext cx="1787218" cy="24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4712" name="Google Shape;4712;p58"/>
          <p:cNvSpPr txBox="1"/>
          <p:nvPr/>
        </p:nvSpPr>
        <p:spPr>
          <a:xfrm>
            <a:off x="1223200" y="489138"/>
            <a:ext cx="480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FrameWork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8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9" name="Google Shape;5569;p103"/>
          <p:cNvSpPr txBox="1"/>
          <p:nvPr/>
        </p:nvSpPr>
        <p:spPr>
          <a:xfrm>
            <a:off x="685799" y="1100134"/>
            <a:ext cx="4085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tamaran Black"/>
              <a:buChar char="●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Since the particles are dimensionless, no collisions can occur between successive particles.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tamaran Black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tamaran Black"/>
              <a:buChar char="●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frequency of successive particles can match, which can make them resonate.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tamaran Black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tamaran Black"/>
              <a:buChar char="●"/>
            </a:pPr>
            <a:r>
              <a:rPr b="0" i="0" lang="en" sz="1800" u="none" cap="none" strike="noStrike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Some particles can jump and go higher than their former neighbor in sequence (or vice versa).</a:t>
            </a:r>
            <a:endParaRPr/>
          </a:p>
        </p:txBody>
      </p:sp>
      <p:grpSp>
        <p:nvGrpSpPr>
          <p:cNvPr id="5570" name="Google Shape;5570;p103"/>
          <p:cNvGrpSpPr/>
          <p:nvPr/>
        </p:nvGrpSpPr>
        <p:grpSpPr>
          <a:xfrm>
            <a:off x="4771227" y="1100134"/>
            <a:ext cx="3593400" cy="3508800"/>
            <a:chOff x="4779172" y="1100134"/>
            <a:chExt cx="3593400" cy="3508800"/>
          </a:xfrm>
        </p:grpSpPr>
        <p:sp>
          <p:nvSpPr>
            <p:cNvPr id="5571" name="Google Shape;5571;p103"/>
            <p:cNvSpPr/>
            <p:nvPr/>
          </p:nvSpPr>
          <p:spPr>
            <a:xfrm>
              <a:off x="4779172" y="1100134"/>
              <a:ext cx="3593400" cy="3508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2" name="Google Shape;5572;p103"/>
            <p:cNvSpPr txBox="1"/>
            <p:nvPr/>
          </p:nvSpPr>
          <p:spPr>
            <a:xfrm>
              <a:off x="5887894" y="1127482"/>
              <a:ext cx="16737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The motion with the COM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5573" name="Google Shape;5573;p103"/>
            <p:cNvPicPr preferRelativeResize="0"/>
            <p:nvPr/>
          </p:nvPicPr>
          <p:blipFill rotWithShape="1">
            <a:blip r:embed="rId3">
              <a:alphaModFix/>
            </a:blip>
            <a:srcRect b="3831" l="13747" r="14500" t="4500"/>
            <a:stretch/>
          </p:blipFill>
          <p:spPr>
            <a:xfrm>
              <a:off x="4957765" y="1403831"/>
              <a:ext cx="3108934" cy="29789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4" name="Google Shape;5574;p103"/>
            <p:cNvSpPr txBox="1"/>
            <p:nvPr/>
          </p:nvSpPr>
          <p:spPr>
            <a:xfrm rot="-5400000">
              <a:off x="4667893" y="2670130"/>
              <a:ext cx="5727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y-axis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575" name="Google Shape;5575;p103"/>
            <p:cNvSpPr txBox="1"/>
            <p:nvPr/>
          </p:nvSpPr>
          <p:spPr>
            <a:xfrm>
              <a:off x="6355733" y="4268822"/>
              <a:ext cx="5943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x-axis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5576" name="Google Shape;5576;p103"/>
          <p:cNvSpPr txBox="1"/>
          <p:nvPr/>
        </p:nvSpPr>
        <p:spPr>
          <a:xfrm>
            <a:off x="2038535" y="4608934"/>
            <a:ext cx="359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Which makes Dr. J.A’s model inefficient!</a:t>
            </a:r>
            <a:endParaRPr/>
          </a:p>
        </p:txBody>
      </p:sp>
      <p:sp>
        <p:nvSpPr>
          <p:cNvPr id="5577" name="Google Shape;5577;p103"/>
          <p:cNvSpPr txBox="1"/>
          <p:nvPr>
            <p:ph idx="4294967295"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Jiggle-Jiggle!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1" name="Shape 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2" name="Google Shape;5582;p104"/>
          <p:cNvSpPr/>
          <p:nvPr/>
        </p:nvSpPr>
        <p:spPr>
          <a:xfrm flipH="1" rot="10800000">
            <a:off x="7796537" y="539488"/>
            <a:ext cx="634234" cy="1389613"/>
          </a:xfrm>
          <a:custGeom>
            <a:rect b="b" l="l" r="r" t="t"/>
            <a:pathLst>
              <a:path extrusionOk="0" h="43280" w="55067">
                <a:moveTo>
                  <a:pt x="0" y="0"/>
                </a:moveTo>
                <a:lnTo>
                  <a:pt x="0" y="43279"/>
                </a:lnTo>
                <a:lnTo>
                  <a:pt x="55067" y="43279"/>
                </a:lnTo>
                <a:lnTo>
                  <a:pt x="550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3" name="Google Shape;5583;p104"/>
          <p:cNvSpPr/>
          <p:nvPr/>
        </p:nvSpPr>
        <p:spPr>
          <a:xfrm flipH="1" rot="10800000">
            <a:off x="6595000" y="1438898"/>
            <a:ext cx="1656509" cy="1466752"/>
          </a:xfrm>
          <a:custGeom>
            <a:rect b="b" l="l" r="r" t="t"/>
            <a:pathLst>
              <a:path extrusionOk="0" h="78394" w="88536">
                <a:moveTo>
                  <a:pt x="33419" y="0"/>
                </a:moveTo>
                <a:cubicBezTo>
                  <a:pt x="21486" y="0"/>
                  <a:pt x="9535" y="4228"/>
                  <a:pt x="1" y="12755"/>
                </a:cubicBezTo>
                <a:lnTo>
                  <a:pt x="917" y="13779"/>
                </a:lnTo>
                <a:cubicBezTo>
                  <a:pt x="10196" y="5490"/>
                  <a:pt x="21819" y="1379"/>
                  <a:pt x="33424" y="1379"/>
                </a:cubicBezTo>
                <a:cubicBezTo>
                  <a:pt x="45958" y="1379"/>
                  <a:pt x="58471" y="6175"/>
                  <a:pt x="67985" y="15684"/>
                </a:cubicBezTo>
                <a:cubicBezTo>
                  <a:pt x="84535" y="32245"/>
                  <a:pt x="87023" y="58284"/>
                  <a:pt x="73915" y="77620"/>
                </a:cubicBezTo>
                <a:lnTo>
                  <a:pt x="75058" y="78394"/>
                </a:lnTo>
                <a:cubicBezTo>
                  <a:pt x="88536" y="58510"/>
                  <a:pt x="85976" y="31721"/>
                  <a:pt x="68962" y="14719"/>
                </a:cubicBezTo>
                <a:cubicBezTo>
                  <a:pt x="59185" y="4937"/>
                  <a:pt x="46313" y="0"/>
                  <a:pt x="33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4" name="Google Shape;5584;p104"/>
          <p:cNvSpPr txBox="1"/>
          <p:nvPr>
            <p:ph type="title"/>
          </p:nvPr>
        </p:nvSpPr>
        <p:spPr>
          <a:xfrm flipH="1">
            <a:off x="2622900" y="2656100"/>
            <a:ext cx="3752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Snail-like Slinky  </a:t>
            </a:r>
            <a:endParaRPr/>
          </a:p>
        </p:txBody>
      </p:sp>
      <p:sp>
        <p:nvSpPr>
          <p:cNvPr id="5585" name="Google Shape;5585;p104"/>
          <p:cNvSpPr txBox="1"/>
          <p:nvPr>
            <p:ph idx="2" type="title"/>
          </p:nvPr>
        </p:nvSpPr>
        <p:spPr>
          <a:xfrm flipH="1">
            <a:off x="3509400" y="1304775"/>
            <a:ext cx="2266500" cy="12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4.3</a:t>
            </a:r>
            <a:endParaRPr/>
          </a:p>
        </p:txBody>
      </p:sp>
      <p:sp>
        <p:nvSpPr>
          <p:cNvPr id="5586" name="Google Shape;5586;p104"/>
          <p:cNvSpPr/>
          <p:nvPr/>
        </p:nvSpPr>
        <p:spPr>
          <a:xfrm>
            <a:off x="3945400" y="2557263"/>
            <a:ext cx="1253106" cy="98827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7" name="Google Shape;5587;p104">
            <a:hlinkClick action="ppaction://hlinksldjump" r:id="rId3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88" name="Google Shape;5588;p104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89" name="Google Shape;5589;p104">
            <a:hlinkClick action="ppaction://hlinksldjump" r:id="rId5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90" name="Google Shape;5590;p104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1" name="Google Shape;5591;p104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2" name="Google Shape;5592;p104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593" name="Google Shape;5593;p104"/>
          <p:cNvSpPr/>
          <p:nvPr/>
        </p:nvSpPr>
        <p:spPr>
          <a:xfrm flipH="1">
            <a:off x="1368300" y="4031004"/>
            <a:ext cx="187250" cy="326850"/>
          </a:xfrm>
          <a:custGeom>
            <a:rect b="b" l="l" r="r" t="t"/>
            <a:pathLst>
              <a:path extrusionOk="0" h="13074" w="7490">
                <a:moveTo>
                  <a:pt x="0" y="0"/>
                </a:moveTo>
                <a:lnTo>
                  <a:pt x="0" y="13073"/>
                </a:lnTo>
                <a:lnTo>
                  <a:pt x="7489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4" name="Google Shape;5594;p104"/>
          <p:cNvSpPr/>
          <p:nvPr/>
        </p:nvSpPr>
        <p:spPr>
          <a:xfrm flipH="1">
            <a:off x="1781750" y="4031004"/>
            <a:ext cx="187550" cy="326850"/>
          </a:xfrm>
          <a:custGeom>
            <a:rect b="b" l="l" r="r" t="t"/>
            <a:pathLst>
              <a:path extrusionOk="0" h="13074" w="7502">
                <a:moveTo>
                  <a:pt x="1" y="0"/>
                </a:moveTo>
                <a:lnTo>
                  <a:pt x="1" y="13073"/>
                </a:lnTo>
                <a:lnTo>
                  <a:pt x="7502" y="653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5" name="Google Shape;5595;p104"/>
          <p:cNvSpPr/>
          <p:nvPr/>
        </p:nvSpPr>
        <p:spPr>
          <a:xfrm flipH="1">
            <a:off x="2177625" y="4031004"/>
            <a:ext cx="186950" cy="326850"/>
          </a:xfrm>
          <a:custGeom>
            <a:rect b="b" l="l" r="r" t="t"/>
            <a:pathLst>
              <a:path extrusionOk="0" h="13074" w="7478">
                <a:moveTo>
                  <a:pt x="0" y="0"/>
                </a:moveTo>
                <a:lnTo>
                  <a:pt x="0" y="13073"/>
                </a:lnTo>
                <a:lnTo>
                  <a:pt x="7477" y="65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6" name="Google Shape;5596;p104"/>
          <p:cNvSpPr/>
          <p:nvPr/>
        </p:nvSpPr>
        <p:spPr>
          <a:xfrm>
            <a:off x="713225" y="4479279"/>
            <a:ext cx="1721591" cy="124725"/>
          </a:xfrm>
          <a:custGeom>
            <a:rect b="b" l="l" r="r" t="t"/>
            <a:pathLst>
              <a:path extrusionOk="0" h="4989" w="91501">
                <a:moveTo>
                  <a:pt x="1" y="0"/>
                </a:moveTo>
                <a:lnTo>
                  <a:pt x="1" y="4989"/>
                </a:lnTo>
                <a:lnTo>
                  <a:pt x="91500" y="4989"/>
                </a:lnTo>
                <a:lnTo>
                  <a:pt x="91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7" name="Google Shape;5597;p104"/>
          <p:cNvSpPr/>
          <p:nvPr/>
        </p:nvSpPr>
        <p:spPr>
          <a:xfrm>
            <a:off x="6969450" y="2774574"/>
            <a:ext cx="187500" cy="18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p105"/>
          <p:cNvSpPr txBox="1"/>
          <p:nvPr>
            <p:ph idx="4294967295"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Snail-like slinky</a:t>
            </a:r>
            <a:endParaRPr/>
          </a:p>
        </p:txBody>
      </p:sp>
      <p:sp>
        <p:nvSpPr>
          <p:cNvPr id="5603" name="Google Shape;5603;p105"/>
          <p:cNvSpPr txBox="1"/>
          <p:nvPr/>
        </p:nvSpPr>
        <p:spPr>
          <a:xfrm>
            <a:off x="692943" y="1017725"/>
            <a:ext cx="4169700" cy="243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009" l="-1019" r="-149" t="-19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5604" name="Google Shape;5604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239" y="3493577"/>
            <a:ext cx="3807617" cy="632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5" name="Google Shape;5605;p105"/>
          <p:cNvGrpSpPr/>
          <p:nvPr/>
        </p:nvGrpSpPr>
        <p:grpSpPr>
          <a:xfrm>
            <a:off x="4857751" y="1017725"/>
            <a:ext cx="3593400" cy="3508800"/>
            <a:chOff x="4762663" y="1100134"/>
            <a:chExt cx="3593400" cy="3508800"/>
          </a:xfrm>
        </p:grpSpPr>
        <p:grpSp>
          <p:nvGrpSpPr>
            <p:cNvPr id="5606" name="Google Shape;5606;p105"/>
            <p:cNvGrpSpPr/>
            <p:nvPr/>
          </p:nvGrpSpPr>
          <p:grpSpPr>
            <a:xfrm>
              <a:off x="4762663" y="1100134"/>
              <a:ext cx="3593400" cy="3508800"/>
              <a:chOff x="4762663" y="1100134"/>
              <a:chExt cx="3593400" cy="3508800"/>
            </a:xfrm>
          </p:grpSpPr>
          <p:grpSp>
            <p:nvGrpSpPr>
              <p:cNvPr id="5607" name="Google Shape;5607;p105"/>
              <p:cNvGrpSpPr/>
              <p:nvPr/>
            </p:nvGrpSpPr>
            <p:grpSpPr>
              <a:xfrm>
                <a:off x="4762663" y="1100134"/>
                <a:ext cx="3593400" cy="3508800"/>
                <a:chOff x="4779172" y="1100134"/>
                <a:chExt cx="3593400" cy="3508800"/>
              </a:xfrm>
            </p:grpSpPr>
            <p:sp>
              <p:nvSpPr>
                <p:cNvPr id="5608" name="Google Shape;5608;p105"/>
                <p:cNvSpPr/>
                <p:nvPr/>
              </p:nvSpPr>
              <p:spPr>
                <a:xfrm>
                  <a:off x="4779172" y="1100134"/>
                  <a:ext cx="3593400" cy="3508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9" name="Google Shape;5609;p105"/>
                <p:cNvSpPr txBox="1"/>
                <p:nvPr/>
              </p:nvSpPr>
              <p:spPr>
                <a:xfrm>
                  <a:off x="5887894" y="1127482"/>
                  <a:ext cx="1673700" cy="338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1000" u="none" cap="none" strike="noStrike">
                      <a:solidFill>
                        <a:srgbClr val="000000"/>
                      </a:solidFill>
                      <a:latin typeface="Didact Gothic"/>
                      <a:ea typeface="Didact Gothic"/>
                      <a:cs typeface="Didact Gothic"/>
                      <a:sym typeface="Didact Gothic"/>
                    </a:rPr>
                    <a:t>The charged slinky in E</a:t>
                  </a:r>
                  <a:endParaRPr b="1" i="0" sz="1000" u="none" cap="none" strike="noStrike">
                    <a:solidFill>
                      <a:srgbClr val="000000"/>
                    </a:solidFill>
                    <a:latin typeface="Didact Gothic"/>
                    <a:ea typeface="Didact Gothic"/>
                    <a:cs typeface="Didact Gothic"/>
                    <a:sym typeface="Didact Gothic"/>
                  </a:endParaRPr>
                </a:p>
              </p:txBody>
            </p:sp>
          </p:grpSp>
          <p:pic>
            <p:nvPicPr>
              <p:cNvPr id="5610" name="Google Shape;5610;p105"/>
              <p:cNvPicPr preferRelativeResize="0"/>
              <p:nvPr/>
            </p:nvPicPr>
            <p:blipFill rotWithShape="1">
              <a:blip r:embed="rId5">
                <a:alphaModFix/>
              </a:blip>
              <a:srcRect b="3913" l="19000" r="19247" t="5915"/>
              <a:stretch/>
            </p:blipFill>
            <p:spPr>
              <a:xfrm>
                <a:off x="5006546" y="1466006"/>
                <a:ext cx="3088412" cy="2953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11" name="Google Shape;5611;p105"/>
            <p:cNvSpPr txBox="1"/>
            <p:nvPr/>
          </p:nvSpPr>
          <p:spPr>
            <a:xfrm rot="-5400000">
              <a:off x="4681381" y="2670130"/>
              <a:ext cx="5727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y-axis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612" name="Google Shape;5612;p105"/>
            <p:cNvSpPr txBox="1"/>
            <p:nvPr/>
          </p:nvSpPr>
          <p:spPr>
            <a:xfrm>
              <a:off x="6419721" y="4257750"/>
              <a:ext cx="5943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x-axis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7" name="Google Shape;5617;p106"/>
          <p:cNvSpPr txBox="1"/>
          <p:nvPr>
            <p:ph idx="4294967295"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Snail-like slinky</a:t>
            </a:r>
            <a:endParaRPr/>
          </a:p>
        </p:txBody>
      </p:sp>
      <p:grpSp>
        <p:nvGrpSpPr>
          <p:cNvPr id="5618" name="Google Shape;5618;p106"/>
          <p:cNvGrpSpPr/>
          <p:nvPr/>
        </p:nvGrpSpPr>
        <p:grpSpPr>
          <a:xfrm>
            <a:off x="4857751" y="1017725"/>
            <a:ext cx="3593400" cy="3508800"/>
            <a:chOff x="4762663" y="1100134"/>
            <a:chExt cx="3593400" cy="3508800"/>
          </a:xfrm>
        </p:grpSpPr>
        <p:grpSp>
          <p:nvGrpSpPr>
            <p:cNvPr id="5619" name="Google Shape;5619;p106"/>
            <p:cNvGrpSpPr/>
            <p:nvPr/>
          </p:nvGrpSpPr>
          <p:grpSpPr>
            <a:xfrm>
              <a:off x="4762663" y="1100134"/>
              <a:ext cx="3593400" cy="3508800"/>
              <a:chOff x="4762663" y="1100134"/>
              <a:chExt cx="3593400" cy="3508800"/>
            </a:xfrm>
          </p:grpSpPr>
          <p:grpSp>
            <p:nvGrpSpPr>
              <p:cNvPr id="5620" name="Google Shape;5620;p106"/>
              <p:cNvGrpSpPr/>
              <p:nvPr/>
            </p:nvGrpSpPr>
            <p:grpSpPr>
              <a:xfrm>
                <a:off x="4762663" y="1100134"/>
                <a:ext cx="3593400" cy="3508800"/>
                <a:chOff x="4779172" y="1100134"/>
                <a:chExt cx="3593400" cy="3508800"/>
              </a:xfrm>
            </p:grpSpPr>
            <p:sp>
              <p:nvSpPr>
                <p:cNvPr id="5621" name="Google Shape;5621;p106"/>
                <p:cNvSpPr/>
                <p:nvPr/>
              </p:nvSpPr>
              <p:spPr>
                <a:xfrm>
                  <a:off x="4779172" y="1100134"/>
                  <a:ext cx="3593400" cy="35088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2" name="Google Shape;5622;p106"/>
                <p:cNvSpPr txBox="1"/>
                <p:nvPr/>
              </p:nvSpPr>
              <p:spPr>
                <a:xfrm>
                  <a:off x="5887894" y="1127482"/>
                  <a:ext cx="1673700" cy="338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1000" u="none" cap="none" strike="noStrike">
                      <a:solidFill>
                        <a:srgbClr val="000000"/>
                      </a:solidFill>
                      <a:latin typeface="Didact Gothic"/>
                      <a:ea typeface="Didact Gothic"/>
                      <a:cs typeface="Didact Gothic"/>
                      <a:sym typeface="Didact Gothic"/>
                    </a:rPr>
                    <a:t>The charged slinky in E</a:t>
                  </a:r>
                  <a:endParaRPr b="1" i="0" sz="1000" u="none" cap="none" strike="noStrike">
                    <a:solidFill>
                      <a:srgbClr val="000000"/>
                    </a:solidFill>
                    <a:latin typeface="Didact Gothic"/>
                    <a:ea typeface="Didact Gothic"/>
                    <a:cs typeface="Didact Gothic"/>
                    <a:sym typeface="Didact Gothic"/>
                  </a:endParaRPr>
                </a:p>
              </p:txBody>
            </p:sp>
          </p:grpSp>
          <p:pic>
            <p:nvPicPr>
              <p:cNvPr id="5623" name="Google Shape;5623;p106"/>
              <p:cNvPicPr preferRelativeResize="0"/>
              <p:nvPr/>
            </p:nvPicPr>
            <p:blipFill rotWithShape="1">
              <a:blip r:embed="rId3">
                <a:alphaModFix/>
              </a:blip>
              <a:srcRect b="3913" l="19000" r="19247" t="5915"/>
              <a:stretch/>
            </p:blipFill>
            <p:spPr>
              <a:xfrm>
                <a:off x="5006546" y="1466006"/>
                <a:ext cx="3088412" cy="29539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24" name="Google Shape;5624;p106"/>
            <p:cNvSpPr txBox="1"/>
            <p:nvPr/>
          </p:nvSpPr>
          <p:spPr>
            <a:xfrm rot="-5400000">
              <a:off x="4681381" y="2670130"/>
              <a:ext cx="5727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y-axis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5625" name="Google Shape;5625;p106"/>
            <p:cNvSpPr txBox="1"/>
            <p:nvPr/>
          </p:nvSpPr>
          <p:spPr>
            <a:xfrm>
              <a:off x="6419721" y="4257750"/>
              <a:ext cx="5943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x-axis</a:t>
              </a:r>
              <a:endParaRPr b="1" i="0" sz="10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sp>
        <p:nvSpPr>
          <p:cNvPr id="5626" name="Google Shape;5626;p106"/>
          <p:cNvSpPr txBox="1"/>
          <p:nvPr/>
        </p:nvSpPr>
        <p:spPr>
          <a:xfrm>
            <a:off x="571634" y="1017725"/>
            <a:ext cx="41643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 charge of each particle is very small in a way that the interactions between particles due to their charges are minute.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When the distance between the particles is sufficient for the repulsion to occur, the particles repel and the slinky is stretched.</a:t>
            </a:r>
            <a:endParaRPr/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Then, the particles are pulled under their own weight, then collapsing over again.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107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32" name="Google Shape;5632;p107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33" name="Google Shape;5633;p107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34" name="Google Shape;5634;p107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5" name="Google Shape;5635;p107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6" name="Google Shape;5636;p107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37" name="Google Shape;5637;p107"/>
          <p:cNvSpPr txBox="1"/>
          <p:nvPr>
            <p:ph type="title"/>
          </p:nvPr>
        </p:nvSpPr>
        <p:spPr>
          <a:xfrm>
            <a:off x="758500" y="428563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Future work</a:t>
            </a:r>
            <a:endParaRPr/>
          </a:p>
        </p:txBody>
      </p:sp>
      <p:sp>
        <p:nvSpPr>
          <p:cNvPr id="5638" name="Google Shape;5638;p107"/>
          <p:cNvSpPr/>
          <p:nvPr/>
        </p:nvSpPr>
        <p:spPr>
          <a:xfrm>
            <a:off x="5895250" y="1719451"/>
            <a:ext cx="2521607" cy="2508820"/>
          </a:xfrm>
          <a:custGeom>
            <a:rect b="b" l="l" r="r" t="t"/>
            <a:pathLst>
              <a:path extrusionOk="0" h="50894" w="41196">
                <a:moveTo>
                  <a:pt x="13471" y="0"/>
                </a:moveTo>
                <a:cubicBezTo>
                  <a:pt x="13431" y="0"/>
                  <a:pt x="13393" y="12"/>
                  <a:pt x="13359" y="66"/>
                </a:cubicBezTo>
                <a:cubicBezTo>
                  <a:pt x="13359" y="971"/>
                  <a:pt x="13359" y="1876"/>
                  <a:pt x="13335" y="2805"/>
                </a:cubicBezTo>
                <a:lnTo>
                  <a:pt x="1298" y="2805"/>
                </a:lnTo>
                <a:cubicBezTo>
                  <a:pt x="584" y="2805"/>
                  <a:pt x="0" y="3388"/>
                  <a:pt x="0" y="4102"/>
                </a:cubicBezTo>
                <a:lnTo>
                  <a:pt x="0" y="49596"/>
                </a:lnTo>
                <a:cubicBezTo>
                  <a:pt x="0" y="50310"/>
                  <a:pt x="584" y="50894"/>
                  <a:pt x="1298" y="50894"/>
                </a:cubicBezTo>
                <a:lnTo>
                  <a:pt x="39898" y="50894"/>
                </a:lnTo>
                <a:cubicBezTo>
                  <a:pt x="40624" y="50894"/>
                  <a:pt x="41196" y="50310"/>
                  <a:pt x="41196" y="49596"/>
                </a:cubicBezTo>
                <a:lnTo>
                  <a:pt x="41196" y="4079"/>
                </a:lnTo>
                <a:cubicBezTo>
                  <a:pt x="41184" y="3364"/>
                  <a:pt x="40601" y="2793"/>
                  <a:pt x="39886" y="2793"/>
                </a:cubicBezTo>
                <a:lnTo>
                  <a:pt x="27909" y="2793"/>
                </a:lnTo>
                <a:cubicBezTo>
                  <a:pt x="27932" y="2078"/>
                  <a:pt x="27956" y="1364"/>
                  <a:pt x="27932" y="650"/>
                </a:cubicBezTo>
                <a:cubicBezTo>
                  <a:pt x="27932" y="566"/>
                  <a:pt x="27968" y="495"/>
                  <a:pt x="27885" y="435"/>
                </a:cubicBezTo>
                <a:lnTo>
                  <a:pt x="27682" y="435"/>
                </a:lnTo>
                <a:cubicBezTo>
                  <a:pt x="27465" y="437"/>
                  <a:pt x="27249" y="438"/>
                  <a:pt x="27032" y="438"/>
                </a:cubicBezTo>
                <a:cubicBezTo>
                  <a:pt x="25629" y="438"/>
                  <a:pt x="24224" y="407"/>
                  <a:pt x="22801" y="376"/>
                </a:cubicBezTo>
                <a:cubicBezTo>
                  <a:pt x="21765" y="352"/>
                  <a:pt x="20741" y="316"/>
                  <a:pt x="19693" y="257"/>
                </a:cubicBezTo>
                <a:cubicBezTo>
                  <a:pt x="17848" y="149"/>
                  <a:pt x="16003" y="2"/>
                  <a:pt x="14140" y="2"/>
                </a:cubicBezTo>
                <a:cubicBezTo>
                  <a:pt x="13947" y="2"/>
                  <a:pt x="13754" y="3"/>
                  <a:pt x="13562" y="7"/>
                </a:cubicBezTo>
                <a:cubicBezTo>
                  <a:pt x="13531" y="7"/>
                  <a:pt x="13500" y="0"/>
                  <a:pt x="134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9" name="Google Shape;5639;p107"/>
          <p:cNvSpPr/>
          <p:nvPr/>
        </p:nvSpPr>
        <p:spPr>
          <a:xfrm>
            <a:off x="533287" y="1719451"/>
            <a:ext cx="2521607" cy="2508820"/>
          </a:xfrm>
          <a:custGeom>
            <a:rect b="b" l="l" r="r" t="t"/>
            <a:pathLst>
              <a:path extrusionOk="0" h="50894" w="41196">
                <a:moveTo>
                  <a:pt x="13471" y="0"/>
                </a:moveTo>
                <a:cubicBezTo>
                  <a:pt x="13431" y="0"/>
                  <a:pt x="13393" y="12"/>
                  <a:pt x="13359" y="66"/>
                </a:cubicBezTo>
                <a:cubicBezTo>
                  <a:pt x="13359" y="971"/>
                  <a:pt x="13359" y="1876"/>
                  <a:pt x="13335" y="2805"/>
                </a:cubicBezTo>
                <a:lnTo>
                  <a:pt x="1298" y="2805"/>
                </a:lnTo>
                <a:cubicBezTo>
                  <a:pt x="584" y="2805"/>
                  <a:pt x="0" y="3388"/>
                  <a:pt x="0" y="4102"/>
                </a:cubicBezTo>
                <a:lnTo>
                  <a:pt x="0" y="49596"/>
                </a:lnTo>
                <a:cubicBezTo>
                  <a:pt x="0" y="50310"/>
                  <a:pt x="584" y="50894"/>
                  <a:pt x="1298" y="50894"/>
                </a:cubicBezTo>
                <a:lnTo>
                  <a:pt x="39898" y="50894"/>
                </a:lnTo>
                <a:cubicBezTo>
                  <a:pt x="40624" y="50894"/>
                  <a:pt x="41196" y="50310"/>
                  <a:pt x="41196" y="49596"/>
                </a:cubicBezTo>
                <a:lnTo>
                  <a:pt x="41196" y="4079"/>
                </a:lnTo>
                <a:cubicBezTo>
                  <a:pt x="41184" y="3364"/>
                  <a:pt x="40601" y="2793"/>
                  <a:pt x="39886" y="2793"/>
                </a:cubicBezTo>
                <a:lnTo>
                  <a:pt x="27909" y="2793"/>
                </a:lnTo>
                <a:cubicBezTo>
                  <a:pt x="27932" y="2078"/>
                  <a:pt x="27956" y="1364"/>
                  <a:pt x="27932" y="650"/>
                </a:cubicBezTo>
                <a:cubicBezTo>
                  <a:pt x="27932" y="566"/>
                  <a:pt x="27968" y="495"/>
                  <a:pt x="27885" y="435"/>
                </a:cubicBezTo>
                <a:lnTo>
                  <a:pt x="27682" y="435"/>
                </a:lnTo>
                <a:cubicBezTo>
                  <a:pt x="27465" y="437"/>
                  <a:pt x="27249" y="438"/>
                  <a:pt x="27032" y="438"/>
                </a:cubicBezTo>
                <a:cubicBezTo>
                  <a:pt x="25629" y="438"/>
                  <a:pt x="24224" y="407"/>
                  <a:pt x="22801" y="376"/>
                </a:cubicBezTo>
                <a:cubicBezTo>
                  <a:pt x="21765" y="352"/>
                  <a:pt x="20741" y="316"/>
                  <a:pt x="19693" y="257"/>
                </a:cubicBezTo>
                <a:cubicBezTo>
                  <a:pt x="17848" y="149"/>
                  <a:pt x="16003" y="2"/>
                  <a:pt x="14140" y="2"/>
                </a:cubicBezTo>
                <a:cubicBezTo>
                  <a:pt x="13947" y="2"/>
                  <a:pt x="13754" y="3"/>
                  <a:pt x="13562" y="7"/>
                </a:cubicBezTo>
                <a:cubicBezTo>
                  <a:pt x="13531" y="7"/>
                  <a:pt x="13500" y="0"/>
                  <a:pt x="134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0" name="Google Shape;5640;p107"/>
          <p:cNvSpPr txBox="1"/>
          <p:nvPr>
            <p:ph idx="1" type="subTitle"/>
          </p:nvPr>
        </p:nvSpPr>
        <p:spPr>
          <a:xfrm>
            <a:off x="776638" y="2140170"/>
            <a:ext cx="2034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Freely </a:t>
            </a:r>
            <a:r>
              <a:rPr lang="en"/>
              <a:t>dropped</a:t>
            </a:r>
            <a:r>
              <a:rPr lang="en"/>
              <a:t> suspended slinky</a:t>
            </a:r>
            <a:endParaRPr/>
          </a:p>
        </p:txBody>
      </p:sp>
      <p:sp>
        <p:nvSpPr>
          <p:cNvPr id="5641" name="Google Shape;5641;p107"/>
          <p:cNvSpPr txBox="1"/>
          <p:nvPr>
            <p:ph idx="2" type="subTitle"/>
          </p:nvPr>
        </p:nvSpPr>
        <p:spPr>
          <a:xfrm>
            <a:off x="646000" y="2861075"/>
            <a:ext cx="23115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Implementing  the code for freely-dropped suspended slinky as the vertical one-  comparing our adopted model with the real slinky toy</a:t>
            </a:r>
            <a:endParaRPr sz="1600"/>
          </a:p>
        </p:txBody>
      </p:sp>
      <p:sp>
        <p:nvSpPr>
          <p:cNvPr id="5642" name="Google Shape;5642;p107"/>
          <p:cNvSpPr txBox="1"/>
          <p:nvPr>
            <p:ph idx="3" type="subTitle"/>
          </p:nvPr>
        </p:nvSpPr>
        <p:spPr>
          <a:xfrm>
            <a:off x="6123963" y="2238695"/>
            <a:ext cx="20349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Relation between k&amp;T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43" name="Google Shape;5643;p107"/>
          <p:cNvSpPr txBox="1"/>
          <p:nvPr>
            <p:ph idx="4" type="subTitle"/>
          </p:nvPr>
        </p:nvSpPr>
        <p:spPr>
          <a:xfrm>
            <a:off x="6160063" y="2949737"/>
            <a:ext cx="2034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xamine the relationship between the stiffens of the springs and the period of oscillations for different number of masses</a:t>
            </a:r>
            <a:endParaRPr sz="1600"/>
          </a:p>
        </p:txBody>
      </p:sp>
      <p:sp>
        <p:nvSpPr>
          <p:cNvPr id="5644" name="Google Shape;5644;p107"/>
          <p:cNvSpPr/>
          <p:nvPr/>
        </p:nvSpPr>
        <p:spPr>
          <a:xfrm>
            <a:off x="1079713" y="1671200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645" name="Google Shape;5645;p107"/>
          <p:cNvSpPr/>
          <p:nvPr/>
        </p:nvSpPr>
        <p:spPr>
          <a:xfrm flipH="1">
            <a:off x="6441663" y="1671200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6" name="Google Shape;5646;p107"/>
          <p:cNvGrpSpPr/>
          <p:nvPr/>
        </p:nvGrpSpPr>
        <p:grpSpPr>
          <a:xfrm>
            <a:off x="4228138" y="2513684"/>
            <a:ext cx="396454" cy="872114"/>
            <a:chOff x="6535363" y="3556934"/>
            <a:chExt cx="396454" cy="872114"/>
          </a:xfrm>
        </p:grpSpPr>
        <p:sp>
          <p:nvSpPr>
            <p:cNvPr id="5647" name="Google Shape;5647;p107"/>
            <p:cNvSpPr/>
            <p:nvPr/>
          </p:nvSpPr>
          <p:spPr>
            <a:xfrm>
              <a:off x="6871745" y="3556934"/>
              <a:ext cx="60073" cy="57890"/>
            </a:xfrm>
            <a:custGeom>
              <a:rect b="b" l="l" r="r" t="t"/>
              <a:pathLst>
                <a:path extrusionOk="0" h="1803" w="1871">
                  <a:moveTo>
                    <a:pt x="924" y="1"/>
                  </a:moveTo>
                  <a:cubicBezTo>
                    <a:pt x="462" y="1"/>
                    <a:pt x="59" y="360"/>
                    <a:pt x="37" y="849"/>
                  </a:cubicBezTo>
                  <a:cubicBezTo>
                    <a:pt x="1" y="1337"/>
                    <a:pt x="382" y="1765"/>
                    <a:pt x="882" y="1801"/>
                  </a:cubicBezTo>
                  <a:cubicBezTo>
                    <a:pt x="897" y="1802"/>
                    <a:pt x="912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107"/>
            <p:cNvSpPr/>
            <p:nvPr/>
          </p:nvSpPr>
          <p:spPr>
            <a:xfrm>
              <a:off x="6871745" y="3760362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5"/>
                    <a:pt x="882" y="1799"/>
                  </a:cubicBezTo>
                  <a:cubicBezTo>
                    <a:pt x="904" y="1801"/>
                    <a:pt x="925" y="1801"/>
                    <a:pt x="946" y="1801"/>
                  </a:cubicBezTo>
                  <a:cubicBezTo>
                    <a:pt x="1428" y="1801"/>
                    <a:pt x="1812" y="1421"/>
                    <a:pt x="1834" y="954"/>
                  </a:cubicBezTo>
                  <a:cubicBezTo>
                    <a:pt x="1870" y="466"/>
                    <a:pt x="1477" y="25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107"/>
            <p:cNvSpPr/>
            <p:nvPr/>
          </p:nvSpPr>
          <p:spPr>
            <a:xfrm>
              <a:off x="6871745" y="3964079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107"/>
            <p:cNvSpPr/>
            <p:nvPr/>
          </p:nvSpPr>
          <p:spPr>
            <a:xfrm>
              <a:off x="6871745" y="4167474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44" y="0"/>
                  </a:moveTo>
                  <a:cubicBezTo>
                    <a:pt x="474" y="0"/>
                    <a:pt x="60" y="362"/>
                    <a:pt x="37" y="847"/>
                  </a:cubicBezTo>
                  <a:cubicBezTo>
                    <a:pt x="1" y="1347"/>
                    <a:pt x="382" y="1776"/>
                    <a:pt x="882" y="1799"/>
                  </a:cubicBezTo>
                  <a:cubicBezTo>
                    <a:pt x="904" y="1801"/>
                    <a:pt x="925" y="1802"/>
                    <a:pt x="946" y="1802"/>
                  </a:cubicBezTo>
                  <a:cubicBezTo>
                    <a:pt x="1428" y="1802"/>
                    <a:pt x="1812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107"/>
            <p:cNvSpPr/>
            <p:nvPr/>
          </p:nvSpPr>
          <p:spPr>
            <a:xfrm>
              <a:off x="6871745" y="4371191"/>
              <a:ext cx="60073" cy="57858"/>
            </a:xfrm>
            <a:custGeom>
              <a:rect b="b" l="l" r="r" t="t"/>
              <a:pathLst>
                <a:path extrusionOk="0" h="1802" w="1871">
                  <a:moveTo>
                    <a:pt x="924" y="0"/>
                  </a:moveTo>
                  <a:cubicBezTo>
                    <a:pt x="462" y="0"/>
                    <a:pt x="59" y="359"/>
                    <a:pt x="37" y="848"/>
                  </a:cubicBezTo>
                  <a:cubicBezTo>
                    <a:pt x="1" y="1336"/>
                    <a:pt x="382" y="1765"/>
                    <a:pt x="882" y="1800"/>
                  </a:cubicBezTo>
                  <a:cubicBezTo>
                    <a:pt x="897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107"/>
            <p:cNvSpPr/>
            <p:nvPr/>
          </p:nvSpPr>
          <p:spPr>
            <a:xfrm>
              <a:off x="6703570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1" y="1802"/>
                    <a:pt x="927" y="1802"/>
                  </a:cubicBezTo>
                  <a:cubicBezTo>
                    <a:pt x="1418" y="1802"/>
                    <a:pt x="1811" y="1429"/>
                    <a:pt x="1834" y="944"/>
                  </a:cubicBezTo>
                  <a:cubicBezTo>
                    <a:pt x="1869" y="456"/>
                    <a:pt x="1488" y="27"/>
                    <a:pt x="988" y="3"/>
                  </a:cubicBezTo>
                  <a:cubicBezTo>
                    <a:pt x="966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107"/>
            <p:cNvSpPr/>
            <p:nvPr/>
          </p:nvSpPr>
          <p:spPr>
            <a:xfrm>
              <a:off x="6703570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3" y="1801"/>
                    <a:pt x="924" y="1801"/>
                    <a:pt x="946" y="1801"/>
                  </a:cubicBezTo>
                  <a:cubicBezTo>
                    <a:pt x="1428" y="1801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1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107"/>
            <p:cNvSpPr/>
            <p:nvPr/>
          </p:nvSpPr>
          <p:spPr>
            <a:xfrm>
              <a:off x="6703570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2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107"/>
            <p:cNvSpPr/>
            <p:nvPr/>
          </p:nvSpPr>
          <p:spPr>
            <a:xfrm>
              <a:off x="6703570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3" y="1801"/>
                    <a:pt x="924" y="1802"/>
                    <a:pt x="946" y="1802"/>
                  </a:cubicBezTo>
                  <a:cubicBezTo>
                    <a:pt x="1428" y="1802"/>
                    <a:pt x="1811" y="1421"/>
                    <a:pt x="1834" y="954"/>
                  </a:cubicBezTo>
                  <a:cubicBezTo>
                    <a:pt x="1869" y="466"/>
                    <a:pt x="1488" y="37"/>
                    <a:pt x="988" y="2"/>
                  </a:cubicBezTo>
                  <a:cubicBezTo>
                    <a:pt x="973" y="1"/>
                    <a:pt x="958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107"/>
            <p:cNvSpPr/>
            <p:nvPr/>
          </p:nvSpPr>
          <p:spPr>
            <a:xfrm>
              <a:off x="6703570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2" y="1801"/>
                    <a:pt x="927" y="1801"/>
                  </a:cubicBezTo>
                  <a:cubicBezTo>
                    <a:pt x="1418" y="1801"/>
                    <a:pt x="1811" y="1429"/>
                    <a:pt x="1834" y="955"/>
                  </a:cubicBezTo>
                  <a:cubicBezTo>
                    <a:pt x="1869" y="455"/>
                    <a:pt x="1488" y="26"/>
                    <a:pt x="988" y="3"/>
                  </a:cubicBezTo>
                  <a:cubicBezTo>
                    <a:pt x="966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107"/>
            <p:cNvSpPr/>
            <p:nvPr/>
          </p:nvSpPr>
          <p:spPr>
            <a:xfrm>
              <a:off x="6535363" y="3556934"/>
              <a:ext cx="60041" cy="57890"/>
            </a:xfrm>
            <a:custGeom>
              <a:rect b="b" l="l" r="r" t="t"/>
              <a:pathLst>
                <a:path extrusionOk="0" h="1803" w="1870">
                  <a:moveTo>
                    <a:pt x="923" y="1"/>
                  </a:moveTo>
                  <a:cubicBezTo>
                    <a:pt x="462" y="1"/>
                    <a:pt x="59" y="360"/>
                    <a:pt x="36" y="849"/>
                  </a:cubicBezTo>
                  <a:cubicBezTo>
                    <a:pt x="0" y="1337"/>
                    <a:pt x="381" y="1765"/>
                    <a:pt x="881" y="1801"/>
                  </a:cubicBezTo>
                  <a:cubicBezTo>
                    <a:pt x="896" y="1802"/>
                    <a:pt x="910" y="1802"/>
                    <a:pt x="925" y="1802"/>
                  </a:cubicBezTo>
                  <a:cubicBezTo>
                    <a:pt x="1395" y="1802"/>
                    <a:pt x="1811" y="1429"/>
                    <a:pt x="1834" y="944"/>
                  </a:cubicBezTo>
                  <a:cubicBezTo>
                    <a:pt x="1870" y="456"/>
                    <a:pt x="1489" y="27"/>
                    <a:pt x="989" y="3"/>
                  </a:cubicBezTo>
                  <a:cubicBezTo>
                    <a:pt x="967" y="2"/>
                    <a:pt x="945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107"/>
            <p:cNvSpPr/>
            <p:nvPr/>
          </p:nvSpPr>
          <p:spPr>
            <a:xfrm>
              <a:off x="6535363" y="3760362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5"/>
                    <a:pt x="881" y="1799"/>
                  </a:cubicBezTo>
                  <a:cubicBezTo>
                    <a:pt x="902" y="1801"/>
                    <a:pt x="923" y="1801"/>
                    <a:pt x="943" y="1801"/>
                  </a:cubicBezTo>
                  <a:cubicBezTo>
                    <a:pt x="1406" y="1801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1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107"/>
            <p:cNvSpPr/>
            <p:nvPr/>
          </p:nvSpPr>
          <p:spPr>
            <a:xfrm>
              <a:off x="6535363" y="3964079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2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107"/>
            <p:cNvSpPr/>
            <p:nvPr/>
          </p:nvSpPr>
          <p:spPr>
            <a:xfrm>
              <a:off x="6535363" y="4167474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44" y="0"/>
                  </a:moveTo>
                  <a:cubicBezTo>
                    <a:pt x="474" y="0"/>
                    <a:pt x="59" y="362"/>
                    <a:pt x="36" y="847"/>
                  </a:cubicBezTo>
                  <a:cubicBezTo>
                    <a:pt x="0" y="1347"/>
                    <a:pt x="381" y="1776"/>
                    <a:pt x="881" y="1799"/>
                  </a:cubicBezTo>
                  <a:cubicBezTo>
                    <a:pt x="902" y="1801"/>
                    <a:pt x="923" y="1802"/>
                    <a:pt x="943" y="1802"/>
                  </a:cubicBezTo>
                  <a:cubicBezTo>
                    <a:pt x="1406" y="1802"/>
                    <a:pt x="1811" y="1421"/>
                    <a:pt x="1834" y="954"/>
                  </a:cubicBezTo>
                  <a:cubicBezTo>
                    <a:pt x="1870" y="466"/>
                    <a:pt x="1489" y="37"/>
                    <a:pt x="989" y="2"/>
                  </a:cubicBezTo>
                  <a:cubicBezTo>
                    <a:pt x="974" y="1"/>
                    <a:pt x="959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107"/>
            <p:cNvSpPr/>
            <p:nvPr/>
          </p:nvSpPr>
          <p:spPr>
            <a:xfrm>
              <a:off x="6535363" y="4371191"/>
              <a:ext cx="60041" cy="57858"/>
            </a:xfrm>
            <a:custGeom>
              <a:rect b="b" l="l" r="r" t="t"/>
              <a:pathLst>
                <a:path extrusionOk="0" h="1802" w="1870">
                  <a:moveTo>
                    <a:pt x="923" y="0"/>
                  </a:moveTo>
                  <a:cubicBezTo>
                    <a:pt x="462" y="0"/>
                    <a:pt x="59" y="359"/>
                    <a:pt x="36" y="848"/>
                  </a:cubicBezTo>
                  <a:cubicBezTo>
                    <a:pt x="0" y="1336"/>
                    <a:pt x="381" y="1765"/>
                    <a:pt x="881" y="1800"/>
                  </a:cubicBezTo>
                  <a:cubicBezTo>
                    <a:pt x="896" y="1801"/>
                    <a:pt x="910" y="1801"/>
                    <a:pt x="925" y="1801"/>
                  </a:cubicBezTo>
                  <a:cubicBezTo>
                    <a:pt x="1395" y="1801"/>
                    <a:pt x="1811" y="1429"/>
                    <a:pt x="1834" y="955"/>
                  </a:cubicBezTo>
                  <a:cubicBezTo>
                    <a:pt x="1870" y="455"/>
                    <a:pt x="1489" y="26"/>
                    <a:pt x="989" y="3"/>
                  </a:cubicBezTo>
                  <a:cubicBezTo>
                    <a:pt x="967" y="1"/>
                    <a:pt x="945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2" name="Google Shape;5662;p107"/>
          <p:cNvSpPr/>
          <p:nvPr/>
        </p:nvSpPr>
        <p:spPr>
          <a:xfrm>
            <a:off x="3247588" y="1719451"/>
            <a:ext cx="2521607" cy="2508820"/>
          </a:xfrm>
          <a:custGeom>
            <a:rect b="b" l="l" r="r" t="t"/>
            <a:pathLst>
              <a:path extrusionOk="0" h="50894" w="41196">
                <a:moveTo>
                  <a:pt x="13471" y="0"/>
                </a:moveTo>
                <a:cubicBezTo>
                  <a:pt x="13431" y="0"/>
                  <a:pt x="13393" y="12"/>
                  <a:pt x="13359" y="66"/>
                </a:cubicBezTo>
                <a:cubicBezTo>
                  <a:pt x="13359" y="971"/>
                  <a:pt x="13359" y="1876"/>
                  <a:pt x="13335" y="2805"/>
                </a:cubicBezTo>
                <a:lnTo>
                  <a:pt x="1298" y="2805"/>
                </a:lnTo>
                <a:cubicBezTo>
                  <a:pt x="584" y="2805"/>
                  <a:pt x="0" y="3388"/>
                  <a:pt x="0" y="4102"/>
                </a:cubicBezTo>
                <a:lnTo>
                  <a:pt x="0" y="49596"/>
                </a:lnTo>
                <a:cubicBezTo>
                  <a:pt x="0" y="50310"/>
                  <a:pt x="584" y="50894"/>
                  <a:pt x="1298" y="50894"/>
                </a:cubicBezTo>
                <a:lnTo>
                  <a:pt x="39898" y="50894"/>
                </a:lnTo>
                <a:cubicBezTo>
                  <a:pt x="40624" y="50894"/>
                  <a:pt x="41196" y="50310"/>
                  <a:pt x="41196" y="49596"/>
                </a:cubicBezTo>
                <a:lnTo>
                  <a:pt x="41196" y="4079"/>
                </a:lnTo>
                <a:cubicBezTo>
                  <a:pt x="41184" y="3364"/>
                  <a:pt x="40601" y="2793"/>
                  <a:pt x="39886" y="2793"/>
                </a:cubicBezTo>
                <a:lnTo>
                  <a:pt x="27909" y="2793"/>
                </a:lnTo>
                <a:cubicBezTo>
                  <a:pt x="27932" y="2078"/>
                  <a:pt x="27956" y="1364"/>
                  <a:pt x="27932" y="650"/>
                </a:cubicBezTo>
                <a:cubicBezTo>
                  <a:pt x="27932" y="566"/>
                  <a:pt x="27968" y="495"/>
                  <a:pt x="27885" y="435"/>
                </a:cubicBezTo>
                <a:lnTo>
                  <a:pt x="27682" y="435"/>
                </a:lnTo>
                <a:cubicBezTo>
                  <a:pt x="27465" y="437"/>
                  <a:pt x="27249" y="438"/>
                  <a:pt x="27032" y="438"/>
                </a:cubicBezTo>
                <a:cubicBezTo>
                  <a:pt x="25629" y="438"/>
                  <a:pt x="24224" y="407"/>
                  <a:pt x="22801" y="376"/>
                </a:cubicBezTo>
                <a:cubicBezTo>
                  <a:pt x="21765" y="352"/>
                  <a:pt x="20741" y="316"/>
                  <a:pt x="19693" y="257"/>
                </a:cubicBezTo>
                <a:cubicBezTo>
                  <a:pt x="17848" y="149"/>
                  <a:pt x="16003" y="2"/>
                  <a:pt x="14140" y="2"/>
                </a:cubicBezTo>
                <a:cubicBezTo>
                  <a:pt x="13947" y="2"/>
                  <a:pt x="13754" y="3"/>
                  <a:pt x="13562" y="7"/>
                </a:cubicBezTo>
                <a:cubicBezTo>
                  <a:pt x="13531" y="7"/>
                  <a:pt x="13500" y="0"/>
                  <a:pt x="1347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3" name="Google Shape;5663;p107"/>
          <p:cNvSpPr txBox="1"/>
          <p:nvPr>
            <p:ph idx="1" type="subTitle"/>
          </p:nvPr>
        </p:nvSpPr>
        <p:spPr>
          <a:xfrm>
            <a:off x="3319326" y="2238700"/>
            <a:ext cx="2311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Dynamics in fluids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664" name="Google Shape;5664;p107"/>
          <p:cNvSpPr txBox="1"/>
          <p:nvPr>
            <p:ph idx="2" type="subTitle"/>
          </p:nvPr>
        </p:nvSpPr>
        <p:spPr>
          <a:xfrm>
            <a:off x="3457625" y="2861087"/>
            <a:ext cx="2034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the relationship between the fluid that the slinky moves in (e.g., water, oil, honey, etc.) and the corresponding dynamics</a:t>
            </a:r>
            <a:endParaRPr sz="1600"/>
          </a:p>
        </p:txBody>
      </p:sp>
      <p:sp>
        <p:nvSpPr>
          <p:cNvPr id="5665" name="Google Shape;5665;p107"/>
          <p:cNvSpPr/>
          <p:nvPr/>
        </p:nvSpPr>
        <p:spPr>
          <a:xfrm>
            <a:off x="3794013" y="1671200"/>
            <a:ext cx="1428775" cy="268825"/>
          </a:xfrm>
          <a:custGeom>
            <a:rect b="b" l="l" r="r" t="t"/>
            <a:pathLst>
              <a:path extrusionOk="0" h="10753" w="57151">
                <a:moveTo>
                  <a:pt x="55234" y="8133"/>
                </a:moveTo>
                <a:cubicBezTo>
                  <a:pt x="55162" y="9014"/>
                  <a:pt x="55400" y="9895"/>
                  <a:pt x="55662" y="10752"/>
                </a:cubicBezTo>
                <a:lnTo>
                  <a:pt x="1251" y="10752"/>
                </a:lnTo>
                <a:cubicBezTo>
                  <a:pt x="1287" y="10609"/>
                  <a:pt x="1287" y="10455"/>
                  <a:pt x="1251" y="10324"/>
                </a:cubicBezTo>
                <a:cubicBezTo>
                  <a:pt x="1191" y="9966"/>
                  <a:pt x="953" y="9657"/>
                  <a:pt x="763" y="9335"/>
                </a:cubicBezTo>
                <a:cubicBezTo>
                  <a:pt x="1" y="8073"/>
                  <a:pt x="36" y="6526"/>
                  <a:pt x="84" y="5049"/>
                </a:cubicBezTo>
                <a:cubicBezTo>
                  <a:pt x="120" y="3370"/>
                  <a:pt x="179" y="1692"/>
                  <a:pt x="227" y="1"/>
                </a:cubicBezTo>
                <a:lnTo>
                  <a:pt x="56996" y="1"/>
                </a:lnTo>
                <a:cubicBezTo>
                  <a:pt x="57151" y="1775"/>
                  <a:pt x="56901" y="3573"/>
                  <a:pt x="56234" y="5228"/>
                </a:cubicBezTo>
                <a:cubicBezTo>
                  <a:pt x="55865" y="6180"/>
                  <a:pt x="55341" y="7109"/>
                  <a:pt x="55234" y="81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9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Google Shape;5670;p108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71" name="Google Shape;5671;p108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72" name="Google Shape;5672;p108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73" name="Google Shape;5673;p108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4" name="Google Shape;5674;p108"/>
          <p:cNvSpPr/>
          <p:nvPr/>
        </p:nvSpPr>
        <p:spPr>
          <a:xfrm>
            <a:off x="8585853" y="3164043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1"/>
                </a:lnTo>
                <a:cubicBezTo>
                  <a:pt x="16586" y="3192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5" name="Google Shape;5675;p108">
            <a:hlinkClick action="ppaction://hlinksldjump" r:id="rId6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5676" name="Google Shape;5676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475" y="252550"/>
            <a:ext cx="8194373" cy="46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7BA0"/>
        </a:solidFill>
      </p:bgPr>
    </p:bg>
    <p:spTree>
      <p:nvGrpSpPr>
        <p:cNvPr id="5680" name="Shape 5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1" name="Google Shape;5681;p109">
            <a:hlinkClick action="ppaction://hlinksldjump" r:id="rId3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82" name="Google Shape;5682;p109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83" name="Google Shape;5683;p109">
            <a:hlinkClick action="ppaction://hlinksldjump" r:id="rId5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84" name="Google Shape;5684;p109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5" name="Google Shape;5685;p109"/>
          <p:cNvSpPr/>
          <p:nvPr/>
        </p:nvSpPr>
        <p:spPr>
          <a:xfrm>
            <a:off x="8585853" y="4080728"/>
            <a:ext cx="532535" cy="638458"/>
          </a:xfrm>
          <a:custGeom>
            <a:rect b="b" l="l" r="r" t="t"/>
            <a:pathLst>
              <a:path extrusionOk="0" h="19885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4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p109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687" name="Google Shape;5687;p109"/>
          <p:cNvSpPr txBox="1"/>
          <p:nvPr>
            <p:ph type="title"/>
          </p:nvPr>
        </p:nvSpPr>
        <p:spPr>
          <a:xfrm>
            <a:off x="758500" y="445025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distributed </a:t>
            </a:r>
            <a:endParaRPr/>
          </a:p>
        </p:txBody>
      </p:sp>
      <p:grpSp>
        <p:nvGrpSpPr>
          <p:cNvPr id="5688" name="Google Shape;5688;p109"/>
          <p:cNvGrpSpPr/>
          <p:nvPr/>
        </p:nvGrpSpPr>
        <p:grpSpPr>
          <a:xfrm>
            <a:off x="3477539" y="1800125"/>
            <a:ext cx="1984467" cy="2816675"/>
            <a:chOff x="3477359" y="1800050"/>
            <a:chExt cx="1871786" cy="2248125"/>
          </a:xfrm>
        </p:grpSpPr>
        <p:grpSp>
          <p:nvGrpSpPr>
            <p:cNvPr id="5689" name="Google Shape;5689;p109"/>
            <p:cNvGrpSpPr/>
            <p:nvPr/>
          </p:nvGrpSpPr>
          <p:grpSpPr>
            <a:xfrm rot="5400000">
              <a:off x="4299129" y="3497993"/>
              <a:ext cx="228248" cy="872114"/>
              <a:chOff x="6535363" y="3556934"/>
              <a:chExt cx="228248" cy="872114"/>
            </a:xfrm>
          </p:grpSpPr>
          <p:sp>
            <p:nvSpPr>
              <p:cNvPr id="5690" name="Google Shape;5690;p109"/>
              <p:cNvSpPr/>
              <p:nvPr/>
            </p:nvSpPr>
            <p:spPr>
              <a:xfrm>
                <a:off x="6703570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1" y="1802"/>
                      <a:pt x="927" y="1802"/>
                    </a:cubicBezTo>
                    <a:cubicBezTo>
                      <a:pt x="1418" y="1802"/>
                      <a:pt x="1811" y="1429"/>
                      <a:pt x="1834" y="944"/>
                    </a:cubicBezTo>
                    <a:cubicBezTo>
                      <a:pt x="1869" y="456"/>
                      <a:pt x="1488" y="27"/>
                      <a:pt x="988" y="3"/>
                    </a:cubicBezTo>
                    <a:cubicBezTo>
                      <a:pt x="966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09"/>
              <p:cNvSpPr/>
              <p:nvPr/>
            </p:nvSpPr>
            <p:spPr>
              <a:xfrm>
                <a:off x="6703570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3" y="1801"/>
                      <a:pt x="924" y="1801"/>
                      <a:pt x="946" y="1801"/>
                    </a:cubicBezTo>
                    <a:cubicBezTo>
                      <a:pt x="1428" y="1801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1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09"/>
              <p:cNvSpPr/>
              <p:nvPr/>
            </p:nvSpPr>
            <p:spPr>
              <a:xfrm>
                <a:off x="6703570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2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09"/>
              <p:cNvSpPr/>
              <p:nvPr/>
            </p:nvSpPr>
            <p:spPr>
              <a:xfrm>
                <a:off x="6703570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3" y="1801"/>
                      <a:pt x="924" y="1802"/>
                      <a:pt x="946" y="1802"/>
                    </a:cubicBezTo>
                    <a:cubicBezTo>
                      <a:pt x="1428" y="1802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2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09"/>
              <p:cNvSpPr/>
              <p:nvPr/>
            </p:nvSpPr>
            <p:spPr>
              <a:xfrm>
                <a:off x="6703570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3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09"/>
              <p:cNvSpPr/>
              <p:nvPr/>
            </p:nvSpPr>
            <p:spPr>
              <a:xfrm>
                <a:off x="6535363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0" y="1802"/>
                      <a:pt x="925" y="1802"/>
                    </a:cubicBezTo>
                    <a:cubicBezTo>
                      <a:pt x="1395" y="1802"/>
                      <a:pt x="1811" y="1429"/>
                      <a:pt x="1834" y="944"/>
                    </a:cubicBezTo>
                    <a:cubicBezTo>
                      <a:pt x="1870" y="456"/>
                      <a:pt x="1489" y="27"/>
                      <a:pt x="989" y="3"/>
                    </a:cubicBezTo>
                    <a:cubicBezTo>
                      <a:pt x="967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09"/>
              <p:cNvSpPr/>
              <p:nvPr/>
            </p:nvSpPr>
            <p:spPr>
              <a:xfrm>
                <a:off x="6535363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2" y="1801"/>
                      <a:pt x="923" y="1801"/>
                      <a:pt x="943" y="1801"/>
                    </a:cubicBezTo>
                    <a:cubicBezTo>
                      <a:pt x="1406" y="1801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1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09"/>
              <p:cNvSpPr/>
              <p:nvPr/>
            </p:nvSpPr>
            <p:spPr>
              <a:xfrm>
                <a:off x="6535363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2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09"/>
              <p:cNvSpPr/>
              <p:nvPr/>
            </p:nvSpPr>
            <p:spPr>
              <a:xfrm>
                <a:off x="6535363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2" y="1801"/>
                      <a:pt x="923" y="1802"/>
                      <a:pt x="943" y="1802"/>
                    </a:cubicBezTo>
                    <a:cubicBezTo>
                      <a:pt x="1406" y="1802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2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09"/>
              <p:cNvSpPr/>
              <p:nvPr/>
            </p:nvSpPr>
            <p:spPr>
              <a:xfrm>
                <a:off x="6535363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3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0" name="Google Shape;5700;p109"/>
            <p:cNvSpPr/>
            <p:nvPr/>
          </p:nvSpPr>
          <p:spPr>
            <a:xfrm>
              <a:off x="3477359" y="1899460"/>
              <a:ext cx="1871786" cy="1920472"/>
            </a:xfrm>
            <a:custGeom>
              <a:rect b="b" l="l" r="r" t="t"/>
              <a:pathLst>
                <a:path extrusionOk="0" h="48102" w="41197">
                  <a:moveTo>
                    <a:pt x="810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47303"/>
                  </a:lnTo>
                  <a:cubicBezTo>
                    <a:pt x="1" y="47744"/>
                    <a:pt x="358" y="48101"/>
                    <a:pt x="810" y="48101"/>
                  </a:cubicBezTo>
                  <a:lnTo>
                    <a:pt x="40399" y="48101"/>
                  </a:lnTo>
                  <a:cubicBezTo>
                    <a:pt x="40839" y="48101"/>
                    <a:pt x="41196" y="47744"/>
                    <a:pt x="41196" y="47303"/>
                  </a:cubicBezTo>
                  <a:lnTo>
                    <a:pt x="41196" y="810"/>
                  </a:lnTo>
                  <a:cubicBezTo>
                    <a:pt x="41196" y="357"/>
                    <a:pt x="40839" y="0"/>
                    <a:pt x="40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109"/>
            <p:cNvSpPr/>
            <p:nvPr/>
          </p:nvSpPr>
          <p:spPr>
            <a:xfrm flipH="1">
              <a:off x="4079456" y="1800050"/>
              <a:ext cx="669757" cy="253709"/>
            </a:xfrm>
            <a:custGeom>
              <a:rect b="b" l="l" r="r" t="t"/>
              <a:pathLst>
                <a:path extrusionOk="0" h="5584" w="14741">
                  <a:moveTo>
                    <a:pt x="900" y="1"/>
                  </a:moveTo>
                  <a:cubicBezTo>
                    <a:pt x="707" y="1"/>
                    <a:pt x="515" y="3"/>
                    <a:pt x="322" y="6"/>
                  </a:cubicBezTo>
                  <a:cubicBezTo>
                    <a:pt x="300" y="6"/>
                    <a:pt x="277" y="3"/>
                    <a:pt x="253" y="3"/>
                  </a:cubicBezTo>
                  <a:cubicBezTo>
                    <a:pt x="210" y="3"/>
                    <a:pt x="165" y="12"/>
                    <a:pt x="119" y="65"/>
                  </a:cubicBezTo>
                  <a:cubicBezTo>
                    <a:pt x="119" y="1708"/>
                    <a:pt x="119" y="3375"/>
                    <a:pt x="0" y="5078"/>
                  </a:cubicBezTo>
                  <a:cubicBezTo>
                    <a:pt x="72" y="5090"/>
                    <a:pt x="119" y="5090"/>
                    <a:pt x="155" y="5102"/>
                  </a:cubicBezTo>
                  <a:cubicBezTo>
                    <a:pt x="2393" y="5197"/>
                    <a:pt x="4632" y="5280"/>
                    <a:pt x="6870" y="5376"/>
                  </a:cubicBezTo>
                  <a:cubicBezTo>
                    <a:pt x="8168" y="5423"/>
                    <a:pt x="9454" y="5483"/>
                    <a:pt x="10752" y="5507"/>
                  </a:cubicBezTo>
                  <a:cubicBezTo>
                    <a:pt x="11743" y="5537"/>
                    <a:pt x="12725" y="5583"/>
                    <a:pt x="13707" y="5583"/>
                  </a:cubicBezTo>
                  <a:cubicBezTo>
                    <a:pt x="13893" y="5583"/>
                    <a:pt x="14078" y="5582"/>
                    <a:pt x="14264" y="5578"/>
                  </a:cubicBezTo>
                  <a:cubicBezTo>
                    <a:pt x="14454" y="5566"/>
                    <a:pt x="14514" y="5507"/>
                    <a:pt x="14538" y="5328"/>
                  </a:cubicBezTo>
                  <a:cubicBezTo>
                    <a:pt x="14609" y="3768"/>
                    <a:pt x="14740" y="2209"/>
                    <a:pt x="14704" y="637"/>
                  </a:cubicBezTo>
                  <a:cubicBezTo>
                    <a:pt x="14681" y="577"/>
                    <a:pt x="14716" y="506"/>
                    <a:pt x="14645" y="434"/>
                  </a:cubicBezTo>
                  <a:lnTo>
                    <a:pt x="14443" y="434"/>
                  </a:lnTo>
                  <a:cubicBezTo>
                    <a:pt x="14266" y="436"/>
                    <a:pt x="14090" y="436"/>
                    <a:pt x="13913" y="436"/>
                  </a:cubicBezTo>
                  <a:cubicBezTo>
                    <a:pt x="12459" y="436"/>
                    <a:pt x="11005" y="396"/>
                    <a:pt x="9561" y="375"/>
                  </a:cubicBezTo>
                  <a:cubicBezTo>
                    <a:pt x="8525" y="339"/>
                    <a:pt x="7477" y="315"/>
                    <a:pt x="6453" y="256"/>
                  </a:cubicBezTo>
                  <a:cubicBezTo>
                    <a:pt x="4608" y="148"/>
                    <a:pt x="2763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216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2" name="Google Shape;5702;p109"/>
          <p:cNvGrpSpPr/>
          <p:nvPr/>
        </p:nvGrpSpPr>
        <p:grpSpPr>
          <a:xfrm>
            <a:off x="5815507" y="1800185"/>
            <a:ext cx="2093031" cy="2816675"/>
            <a:chOff x="5924559" y="1800050"/>
            <a:chExt cx="1871786" cy="2248125"/>
          </a:xfrm>
        </p:grpSpPr>
        <p:grpSp>
          <p:nvGrpSpPr>
            <p:cNvPr id="5703" name="Google Shape;5703;p109"/>
            <p:cNvGrpSpPr/>
            <p:nvPr/>
          </p:nvGrpSpPr>
          <p:grpSpPr>
            <a:xfrm rot="5400000">
              <a:off x="6746329" y="3497993"/>
              <a:ext cx="228248" cy="872114"/>
              <a:chOff x="6535363" y="3556934"/>
              <a:chExt cx="228248" cy="872114"/>
            </a:xfrm>
          </p:grpSpPr>
          <p:sp>
            <p:nvSpPr>
              <p:cNvPr id="5704" name="Google Shape;5704;p109"/>
              <p:cNvSpPr/>
              <p:nvPr/>
            </p:nvSpPr>
            <p:spPr>
              <a:xfrm>
                <a:off x="6703570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1" y="1802"/>
                      <a:pt x="927" y="1802"/>
                    </a:cubicBezTo>
                    <a:cubicBezTo>
                      <a:pt x="1418" y="1802"/>
                      <a:pt x="1811" y="1429"/>
                      <a:pt x="1834" y="944"/>
                    </a:cubicBezTo>
                    <a:cubicBezTo>
                      <a:pt x="1869" y="456"/>
                      <a:pt x="1488" y="27"/>
                      <a:pt x="988" y="3"/>
                    </a:cubicBezTo>
                    <a:cubicBezTo>
                      <a:pt x="966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09"/>
              <p:cNvSpPr/>
              <p:nvPr/>
            </p:nvSpPr>
            <p:spPr>
              <a:xfrm>
                <a:off x="6703570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3" y="1801"/>
                      <a:pt x="924" y="1801"/>
                      <a:pt x="946" y="1801"/>
                    </a:cubicBezTo>
                    <a:cubicBezTo>
                      <a:pt x="1428" y="1801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1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09"/>
              <p:cNvSpPr/>
              <p:nvPr/>
            </p:nvSpPr>
            <p:spPr>
              <a:xfrm>
                <a:off x="6703570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2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09"/>
              <p:cNvSpPr/>
              <p:nvPr/>
            </p:nvSpPr>
            <p:spPr>
              <a:xfrm>
                <a:off x="6703570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3" y="1801"/>
                      <a:pt x="924" y="1802"/>
                      <a:pt x="946" y="1802"/>
                    </a:cubicBezTo>
                    <a:cubicBezTo>
                      <a:pt x="1428" y="1802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2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09"/>
              <p:cNvSpPr/>
              <p:nvPr/>
            </p:nvSpPr>
            <p:spPr>
              <a:xfrm>
                <a:off x="6703570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3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09"/>
              <p:cNvSpPr/>
              <p:nvPr/>
            </p:nvSpPr>
            <p:spPr>
              <a:xfrm>
                <a:off x="6535363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0" y="1802"/>
                      <a:pt x="925" y="1802"/>
                    </a:cubicBezTo>
                    <a:cubicBezTo>
                      <a:pt x="1395" y="1802"/>
                      <a:pt x="1811" y="1429"/>
                      <a:pt x="1834" y="944"/>
                    </a:cubicBezTo>
                    <a:cubicBezTo>
                      <a:pt x="1870" y="456"/>
                      <a:pt x="1489" y="27"/>
                      <a:pt x="989" y="3"/>
                    </a:cubicBezTo>
                    <a:cubicBezTo>
                      <a:pt x="967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09"/>
              <p:cNvSpPr/>
              <p:nvPr/>
            </p:nvSpPr>
            <p:spPr>
              <a:xfrm>
                <a:off x="6535363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2" y="1801"/>
                      <a:pt x="923" y="1801"/>
                      <a:pt x="943" y="1801"/>
                    </a:cubicBezTo>
                    <a:cubicBezTo>
                      <a:pt x="1406" y="1801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1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09"/>
              <p:cNvSpPr/>
              <p:nvPr/>
            </p:nvSpPr>
            <p:spPr>
              <a:xfrm>
                <a:off x="6535363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2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09"/>
              <p:cNvSpPr/>
              <p:nvPr/>
            </p:nvSpPr>
            <p:spPr>
              <a:xfrm>
                <a:off x="6535363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2" y="1801"/>
                      <a:pt x="923" y="1802"/>
                      <a:pt x="943" y="1802"/>
                    </a:cubicBezTo>
                    <a:cubicBezTo>
                      <a:pt x="1406" y="1802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2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09"/>
              <p:cNvSpPr/>
              <p:nvPr/>
            </p:nvSpPr>
            <p:spPr>
              <a:xfrm>
                <a:off x="6535363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3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14" name="Google Shape;5714;p109"/>
            <p:cNvSpPr/>
            <p:nvPr/>
          </p:nvSpPr>
          <p:spPr>
            <a:xfrm>
              <a:off x="5924559" y="1899460"/>
              <a:ext cx="1871786" cy="1920472"/>
            </a:xfrm>
            <a:custGeom>
              <a:rect b="b" l="l" r="r" t="t"/>
              <a:pathLst>
                <a:path extrusionOk="0" h="48102" w="41197">
                  <a:moveTo>
                    <a:pt x="810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47303"/>
                  </a:lnTo>
                  <a:cubicBezTo>
                    <a:pt x="1" y="47744"/>
                    <a:pt x="358" y="48101"/>
                    <a:pt x="810" y="48101"/>
                  </a:cubicBezTo>
                  <a:lnTo>
                    <a:pt x="40399" y="48101"/>
                  </a:lnTo>
                  <a:cubicBezTo>
                    <a:pt x="40839" y="48101"/>
                    <a:pt x="41196" y="47744"/>
                    <a:pt x="41196" y="47303"/>
                  </a:cubicBezTo>
                  <a:lnTo>
                    <a:pt x="41196" y="810"/>
                  </a:lnTo>
                  <a:cubicBezTo>
                    <a:pt x="41196" y="357"/>
                    <a:pt x="40839" y="0"/>
                    <a:pt x="40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109"/>
            <p:cNvSpPr/>
            <p:nvPr/>
          </p:nvSpPr>
          <p:spPr>
            <a:xfrm>
              <a:off x="6526656" y="1800050"/>
              <a:ext cx="669757" cy="253709"/>
            </a:xfrm>
            <a:custGeom>
              <a:rect b="b" l="l" r="r" t="t"/>
              <a:pathLst>
                <a:path extrusionOk="0" h="5584" w="14741">
                  <a:moveTo>
                    <a:pt x="900" y="1"/>
                  </a:moveTo>
                  <a:cubicBezTo>
                    <a:pt x="707" y="1"/>
                    <a:pt x="515" y="3"/>
                    <a:pt x="322" y="6"/>
                  </a:cubicBezTo>
                  <a:cubicBezTo>
                    <a:pt x="300" y="6"/>
                    <a:pt x="277" y="3"/>
                    <a:pt x="253" y="3"/>
                  </a:cubicBezTo>
                  <a:cubicBezTo>
                    <a:pt x="210" y="3"/>
                    <a:pt x="165" y="12"/>
                    <a:pt x="119" y="65"/>
                  </a:cubicBezTo>
                  <a:cubicBezTo>
                    <a:pt x="119" y="1708"/>
                    <a:pt x="119" y="3375"/>
                    <a:pt x="0" y="5078"/>
                  </a:cubicBezTo>
                  <a:cubicBezTo>
                    <a:pt x="72" y="5090"/>
                    <a:pt x="119" y="5090"/>
                    <a:pt x="155" y="5102"/>
                  </a:cubicBezTo>
                  <a:cubicBezTo>
                    <a:pt x="2393" y="5197"/>
                    <a:pt x="4632" y="5280"/>
                    <a:pt x="6870" y="5376"/>
                  </a:cubicBezTo>
                  <a:cubicBezTo>
                    <a:pt x="8168" y="5423"/>
                    <a:pt x="9454" y="5483"/>
                    <a:pt x="10752" y="5507"/>
                  </a:cubicBezTo>
                  <a:cubicBezTo>
                    <a:pt x="11743" y="5537"/>
                    <a:pt x="12725" y="5583"/>
                    <a:pt x="13707" y="5583"/>
                  </a:cubicBezTo>
                  <a:cubicBezTo>
                    <a:pt x="13893" y="5583"/>
                    <a:pt x="14078" y="5582"/>
                    <a:pt x="14264" y="5578"/>
                  </a:cubicBezTo>
                  <a:cubicBezTo>
                    <a:pt x="14454" y="5566"/>
                    <a:pt x="14514" y="5507"/>
                    <a:pt x="14538" y="5328"/>
                  </a:cubicBezTo>
                  <a:cubicBezTo>
                    <a:pt x="14609" y="3768"/>
                    <a:pt x="14740" y="2209"/>
                    <a:pt x="14704" y="637"/>
                  </a:cubicBezTo>
                  <a:cubicBezTo>
                    <a:pt x="14681" y="577"/>
                    <a:pt x="14716" y="506"/>
                    <a:pt x="14645" y="434"/>
                  </a:cubicBezTo>
                  <a:lnTo>
                    <a:pt x="14443" y="434"/>
                  </a:lnTo>
                  <a:cubicBezTo>
                    <a:pt x="14266" y="436"/>
                    <a:pt x="14090" y="436"/>
                    <a:pt x="13913" y="436"/>
                  </a:cubicBezTo>
                  <a:cubicBezTo>
                    <a:pt x="12459" y="436"/>
                    <a:pt x="11005" y="396"/>
                    <a:pt x="9561" y="375"/>
                  </a:cubicBezTo>
                  <a:cubicBezTo>
                    <a:pt x="8525" y="339"/>
                    <a:pt x="7477" y="315"/>
                    <a:pt x="6453" y="256"/>
                  </a:cubicBezTo>
                  <a:cubicBezTo>
                    <a:pt x="4608" y="148"/>
                    <a:pt x="2763" y="1"/>
                    <a:pt x="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216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6" name="Google Shape;5716;p109"/>
          <p:cNvGrpSpPr/>
          <p:nvPr/>
        </p:nvGrpSpPr>
        <p:grpSpPr>
          <a:xfrm>
            <a:off x="917507" y="1800050"/>
            <a:ext cx="1984467" cy="2816675"/>
            <a:chOff x="1030159" y="1800050"/>
            <a:chExt cx="1871786" cy="2248125"/>
          </a:xfrm>
        </p:grpSpPr>
        <p:grpSp>
          <p:nvGrpSpPr>
            <p:cNvPr id="5717" name="Google Shape;5717;p109"/>
            <p:cNvGrpSpPr/>
            <p:nvPr/>
          </p:nvGrpSpPr>
          <p:grpSpPr>
            <a:xfrm rot="5400000">
              <a:off x="1851929" y="3497993"/>
              <a:ext cx="228248" cy="872114"/>
              <a:chOff x="6535363" y="3556934"/>
              <a:chExt cx="228248" cy="872114"/>
            </a:xfrm>
          </p:grpSpPr>
          <p:sp>
            <p:nvSpPr>
              <p:cNvPr id="5718" name="Google Shape;5718;p109"/>
              <p:cNvSpPr/>
              <p:nvPr/>
            </p:nvSpPr>
            <p:spPr>
              <a:xfrm>
                <a:off x="6703570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1" y="1802"/>
                      <a:pt x="927" y="1802"/>
                    </a:cubicBezTo>
                    <a:cubicBezTo>
                      <a:pt x="1418" y="1802"/>
                      <a:pt x="1811" y="1429"/>
                      <a:pt x="1834" y="944"/>
                    </a:cubicBezTo>
                    <a:cubicBezTo>
                      <a:pt x="1869" y="456"/>
                      <a:pt x="1488" y="27"/>
                      <a:pt x="988" y="3"/>
                    </a:cubicBezTo>
                    <a:cubicBezTo>
                      <a:pt x="966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09"/>
              <p:cNvSpPr/>
              <p:nvPr/>
            </p:nvSpPr>
            <p:spPr>
              <a:xfrm>
                <a:off x="6703570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3" y="1801"/>
                      <a:pt x="924" y="1801"/>
                      <a:pt x="946" y="1801"/>
                    </a:cubicBezTo>
                    <a:cubicBezTo>
                      <a:pt x="1428" y="1801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1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109"/>
              <p:cNvSpPr/>
              <p:nvPr/>
            </p:nvSpPr>
            <p:spPr>
              <a:xfrm>
                <a:off x="6703570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2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109"/>
              <p:cNvSpPr/>
              <p:nvPr/>
            </p:nvSpPr>
            <p:spPr>
              <a:xfrm>
                <a:off x="6703570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3" y="1801"/>
                      <a:pt x="924" y="1802"/>
                      <a:pt x="946" y="1802"/>
                    </a:cubicBezTo>
                    <a:cubicBezTo>
                      <a:pt x="1428" y="1802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2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109"/>
              <p:cNvSpPr/>
              <p:nvPr/>
            </p:nvSpPr>
            <p:spPr>
              <a:xfrm>
                <a:off x="6703570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3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109"/>
              <p:cNvSpPr/>
              <p:nvPr/>
            </p:nvSpPr>
            <p:spPr>
              <a:xfrm>
                <a:off x="6535363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0" y="1802"/>
                      <a:pt x="925" y="1802"/>
                    </a:cubicBezTo>
                    <a:cubicBezTo>
                      <a:pt x="1395" y="1802"/>
                      <a:pt x="1811" y="1429"/>
                      <a:pt x="1834" y="944"/>
                    </a:cubicBezTo>
                    <a:cubicBezTo>
                      <a:pt x="1870" y="456"/>
                      <a:pt x="1489" y="27"/>
                      <a:pt x="989" y="3"/>
                    </a:cubicBezTo>
                    <a:cubicBezTo>
                      <a:pt x="967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09"/>
              <p:cNvSpPr/>
              <p:nvPr/>
            </p:nvSpPr>
            <p:spPr>
              <a:xfrm>
                <a:off x="6535363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2" y="1801"/>
                      <a:pt x="923" y="1801"/>
                      <a:pt x="943" y="1801"/>
                    </a:cubicBezTo>
                    <a:cubicBezTo>
                      <a:pt x="1406" y="1801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1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109"/>
              <p:cNvSpPr/>
              <p:nvPr/>
            </p:nvSpPr>
            <p:spPr>
              <a:xfrm>
                <a:off x="6535363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2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109"/>
              <p:cNvSpPr/>
              <p:nvPr/>
            </p:nvSpPr>
            <p:spPr>
              <a:xfrm>
                <a:off x="6535363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2" y="1801"/>
                      <a:pt x="923" y="1802"/>
                      <a:pt x="943" y="1802"/>
                    </a:cubicBezTo>
                    <a:cubicBezTo>
                      <a:pt x="1406" y="1802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2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109"/>
              <p:cNvSpPr/>
              <p:nvPr/>
            </p:nvSpPr>
            <p:spPr>
              <a:xfrm>
                <a:off x="6535363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3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28" name="Google Shape;5728;p109"/>
            <p:cNvSpPr/>
            <p:nvPr/>
          </p:nvSpPr>
          <p:spPr>
            <a:xfrm>
              <a:off x="1030159" y="1899460"/>
              <a:ext cx="1871786" cy="1920472"/>
            </a:xfrm>
            <a:custGeom>
              <a:rect b="b" l="l" r="r" t="t"/>
              <a:pathLst>
                <a:path extrusionOk="0" h="48102" w="41197">
                  <a:moveTo>
                    <a:pt x="810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47303"/>
                  </a:lnTo>
                  <a:cubicBezTo>
                    <a:pt x="1" y="47744"/>
                    <a:pt x="358" y="48101"/>
                    <a:pt x="810" y="48101"/>
                  </a:cubicBezTo>
                  <a:lnTo>
                    <a:pt x="40399" y="48101"/>
                  </a:lnTo>
                  <a:cubicBezTo>
                    <a:pt x="40839" y="48101"/>
                    <a:pt x="41196" y="47744"/>
                    <a:pt x="41196" y="47303"/>
                  </a:cubicBezTo>
                  <a:lnTo>
                    <a:pt x="41196" y="810"/>
                  </a:lnTo>
                  <a:cubicBezTo>
                    <a:pt x="41196" y="357"/>
                    <a:pt x="40839" y="0"/>
                    <a:pt x="40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109"/>
            <p:cNvSpPr/>
            <p:nvPr/>
          </p:nvSpPr>
          <p:spPr>
            <a:xfrm>
              <a:off x="1632256" y="1800050"/>
              <a:ext cx="669757" cy="253709"/>
            </a:xfrm>
            <a:custGeom>
              <a:rect b="b" l="l" r="r" t="t"/>
              <a:pathLst>
                <a:path extrusionOk="0" h="5584" w="14741">
                  <a:moveTo>
                    <a:pt x="900" y="1"/>
                  </a:moveTo>
                  <a:cubicBezTo>
                    <a:pt x="707" y="1"/>
                    <a:pt x="515" y="3"/>
                    <a:pt x="322" y="6"/>
                  </a:cubicBezTo>
                  <a:cubicBezTo>
                    <a:pt x="300" y="6"/>
                    <a:pt x="277" y="3"/>
                    <a:pt x="253" y="3"/>
                  </a:cubicBezTo>
                  <a:cubicBezTo>
                    <a:pt x="210" y="3"/>
                    <a:pt x="165" y="12"/>
                    <a:pt x="119" y="65"/>
                  </a:cubicBezTo>
                  <a:cubicBezTo>
                    <a:pt x="119" y="1708"/>
                    <a:pt x="119" y="3375"/>
                    <a:pt x="0" y="5078"/>
                  </a:cubicBezTo>
                  <a:cubicBezTo>
                    <a:pt x="72" y="5090"/>
                    <a:pt x="119" y="5090"/>
                    <a:pt x="155" y="5102"/>
                  </a:cubicBezTo>
                  <a:cubicBezTo>
                    <a:pt x="2393" y="5197"/>
                    <a:pt x="4632" y="5280"/>
                    <a:pt x="6870" y="5376"/>
                  </a:cubicBezTo>
                  <a:cubicBezTo>
                    <a:pt x="8168" y="5423"/>
                    <a:pt x="9454" y="5483"/>
                    <a:pt x="10752" y="5507"/>
                  </a:cubicBezTo>
                  <a:cubicBezTo>
                    <a:pt x="11743" y="5537"/>
                    <a:pt x="12725" y="5583"/>
                    <a:pt x="13707" y="5583"/>
                  </a:cubicBezTo>
                  <a:cubicBezTo>
                    <a:pt x="13893" y="5583"/>
                    <a:pt x="14078" y="5582"/>
                    <a:pt x="14264" y="5578"/>
                  </a:cubicBezTo>
                  <a:cubicBezTo>
                    <a:pt x="14454" y="5566"/>
                    <a:pt x="14514" y="5507"/>
                    <a:pt x="14538" y="5328"/>
                  </a:cubicBezTo>
                  <a:cubicBezTo>
                    <a:pt x="14609" y="3768"/>
                    <a:pt x="14740" y="2209"/>
                    <a:pt x="14704" y="637"/>
                  </a:cubicBezTo>
                  <a:cubicBezTo>
                    <a:pt x="14681" y="577"/>
                    <a:pt x="14716" y="506"/>
                    <a:pt x="14645" y="434"/>
                  </a:cubicBezTo>
                  <a:lnTo>
                    <a:pt x="14443" y="434"/>
                  </a:lnTo>
                  <a:cubicBezTo>
                    <a:pt x="14266" y="436"/>
                    <a:pt x="14090" y="436"/>
                    <a:pt x="13913" y="436"/>
                  </a:cubicBezTo>
                  <a:cubicBezTo>
                    <a:pt x="12459" y="436"/>
                    <a:pt x="11005" y="396"/>
                    <a:pt x="9561" y="375"/>
                  </a:cubicBezTo>
                  <a:cubicBezTo>
                    <a:pt x="8525" y="339"/>
                    <a:pt x="7477" y="315"/>
                    <a:pt x="6453" y="256"/>
                  </a:cubicBezTo>
                  <a:cubicBezTo>
                    <a:pt x="4608" y="148"/>
                    <a:pt x="2763" y="1"/>
                    <a:pt x="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216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0" name="Google Shape;5730;p109"/>
          <p:cNvSpPr txBox="1"/>
          <p:nvPr/>
        </p:nvSpPr>
        <p:spPr>
          <a:xfrm>
            <a:off x="1030251" y="2118475"/>
            <a:ext cx="1871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Amal Marzooq</a:t>
            </a:r>
            <a:endParaRPr sz="1800">
              <a:solidFill>
                <a:schemeClr val="accen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31" name="Google Shape;5731;p109"/>
          <p:cNvSpPr txBox="1"/>
          <p:nvPr/>
        </p:nvSpPr>
        <p:spPr>
          <a:xfrm>
            <a:off x="757550" y="2741325"/>
            <a:ext cx="2253600" cy="14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Studying and 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Interpreting </a:t>
            </a:r>
            <a:r>
              <a:rPr lang="en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The Free-Falling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Slinky and its Dynamics, with graphs, animation and results 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looking for relatable literature.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32" name="Google Shape;5732;p109"/>
          <p:cNvSpPr txBox="1"/>
          <p:nvPr/>
        </p:nvSpPr>
        <p:spPr>
          <a:xfrm>
            <a:off x="3421000" y="2118475"/>
            <a:ext cx="19845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Raghad Ebrahim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33" name="Google Shape;5733;p109"/>
          <p:cNvSpPr txBox="1"/>
          <p:nvPr/>
        </p:nvSpPr>
        <p:spPr>
          <a:xfrm>
            <a:off x="5924550" y="2118475"/>
            <a:ext cx="18717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Yaqeen Muneer</a:t>
            </a:r>
            <a:endParaRPr sz="18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34" name="Google Shape;5734;p109"/>
          <p:cNvSpPr txBox="1"/>
          <p:nvPr/>
        </p:nvSpPr>
        <p:spPr>
          <a:xfrm>
            <a:off x="3333175" y="2834325"/>
            <a:ext cx="2160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Studying The 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Vertical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Slinky results, interpreting it with graphs, 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animations.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Looking for relatable literature.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35" name="Google Shape;5735;p109"/>
          <p:cNvSpPr txBox="1"/>
          <p:nvPr/>
        </p:nvSpPr>
        <p:spPr>
          <a:xfrm>
            <a:off x="5924663" y="2834325"/>
            <a:ext cx="1871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6899" lvl="0" marL="107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Catenary-Curve like Slinky, interpreting the investigation with graphs, fitting and animation.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96899" lvl="0" marL="107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Enhance the precision for the coding part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36" name="Google Shape;5736;p109"/>
          <p:cNvSpPr txBox="1"/>
          <p:nvPr>
            <p:ph type="title"/>
          </p:nvPr>
        </p:nvSpPr>
        <p:spPr>
          <a:xfrm>
            <a:off x="1744675" y="1020125"/>
            <a:ext cx="71181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Our work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 was a combination between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teamwork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individual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 work, in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particularly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, each team member 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concentrate on</a:t>
            </a:r>
            <a:r>
              <a:rPr b="1" lang="en" sz="2000"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endParaRPr b="1" sz="2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1" name="Google Shape;5741;p110">
            <a:hlinkClick action="ppaction://hlinksldjump" r:id="rId3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42" name="Google Shape;5742;p110">
            <a:hlinkClick action="ppaction://hlinksldjump" r:id="rId4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43" name="Google Shape;5743;p110">
            <a:hlinkClick action="ppaction://hlinksldjump" r:id="rId5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44" name="Google Shape;5744;p110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5745" name="Google Shape;5745;p110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6" name="Google Shape;5746;p110"/>
          <p:cNvSpPr txBox="1"/>
          <p:nvPr>
            <p:ph type="title"/>
          </p:nvPr>
        </p:nvSpPr>
        <p:spPr>
          <a:xfrm>
            <a:off x="396075" y="1802938"/>
            <a:ext cx="8061000" cy="11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 for listening</a:t>
            </a:r>
            <a:r>
              <a:rPr lang="en" sz="5400"/>
              <a:t>!</a:t>
            </a:r>
            <a:endParaRPr sz="5400"/>
          </a:p>
        </p:txBody>
      </p:sp>
      <p:sp>
        <p:nvSpPr>
          <p:cNvPr id="5747" name="Google Shape;5747;p110"/>
          <p:cNvSpPr txBox="1"/>
          <p:nvPr>
            <p:ph idx="1" type="subTitle"/>
          </p:nvPr>
        </p:nvSpPr>
        <p:spPr>
          <a:xfrm>
            <a:off x="5736475" y="3990425"/>
            <a:ext cx="2819100" cy="8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with </a:t>
            </a:r>
            <a:r>
              <a:rPr lang="en">
                <a:solidFill>
                  <a:schemeClr val="accent6"/>
                </a:solidFill>
              </a:rPr>
              <a:t>love</a:t>
            </a:r>
            <a:r>
              <a:rPr lang="en"/>
              <a:t>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Amal , Yaqeen &amp; Raghad</a:t>
            </a:r>
            <a:endParaRPr/>
          </a:p>
        </p:txBody>
      </p:sp>
      <p:sp>
        <p:nvSpPr>
          <p:cNvPr id="5748" name="Google Shape;5748;p110"/>
          <p:cNvSpPr/>
          <p:nvPr/>
        </p:nvSpPr>
        <p:spPr>
          <a:xfrm>
            <a:off x="720000" y="3637817"/>
            <a:ext cx="333400" cy="963793"/>
          </a:xfrm>
          <a:custGeom>
            <a:rect b="b" l="l" r="r" t="t"/>
            <a:pathLst>
              <a:path extrusionOk="0" h="13336" w="13336">
                <a:moveTo>
                  <a:pt x="1" y="1"/>
                </a:moveTo>
                <a:lnTo>
                  <a:pt x="1" y="13336"/>
                </a:lnTo>
                <a:lnTo>
                  <a:pt x="13336" y="13336"/>
                </a:lnTo>
                <a:lnTo>
                  <a:pt x="133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9" name="Google Shape;5749;p110"/>
          <p:cNvSpPr/>
          <p:nvPr/>
        </p:nvSpPr>
        <p:spPr>
          <a:xfrm rot="2532213">
            <a:off x="7033256" y="549271"/>
            <a:ext cx="1387469" cy="1387169"/>
          </a:xfrm>
          <a:custGeom>
            <a:rect b="b" l="l" r="r" t="t"/>
            <a:pathLst>
              <a:path extrusionOk="0" h="55484" w="55496">
                <a:moveTo>
                  <a:pt x="27730" y="0"/>
                </a:moveTo>
                <a:cubicBezTo>
                  <a:pt x="12407" y="0"/>
                  <a:pt x="1" y="12430"/>
                  <a:pt x="1" y="27742"/>
                </a:cubicBezTo>
                <a:lnTo>
                  <a:pt x="8073" y="27742"/>
                </a:lnTo>
                <a:cubicBezTo>
                  <a:pt x="8073" y="16871"/>
                  <a:pt x="16872" y="8085"/>
                  <a:pt x="27742" y="8085"/>
                </a:cubicBezTo>
                <a:cubicBezTo>
                  <a:pt x="38601" y="8085"/>
                  <a:pt x="47399" y="16871"/>
                  <a:pt x="47399" y="27742"/>
                </a:cubicBezTo>
                <a:cubicBezTo>
                  <a:pt x="47399" y="38612"/>
                  <a:pt x="38601" y="47399"/>
                  <a:pt x="27742" y="47399"/>
                </a:cubicBezTo>
                <a:lnTo>
                  <a:pt x="27742" y="55483"/>
                </a:lnTo>
                <a:cubicBezTo>
                  <a:pt x="43065" y="55483"/>
                  <a:pt x="55484" y="43053"/>
                  <a:pt x="55484" y="27742"/>
                </a:cubicBezTo>
                <a:cubicBezTo>
                  <a:pt x="55496" y="12407"/>
                  <a:pt x="43065" y="0"/>
                  <a:pt x="277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0" name="Google Shape;5750;p110"/>
          <p:cNvSpPr/>
          <p:nvPr/>
        </p:nvSpPr>
        <p:spPr>
          <a:xfrm rot="2532213">
            <a:off x="7398228" y="943376"/>
            <a:ext cx="656683" cy="598505"/>
          </a:xfrm>
          <a:custGeom>
            <a:rect b="b" l="l" r="r" t="t"/>
            <a:pathLst>
              <a:path extrusionOk="0" h="23939" w="26266">
                <a:moveTo>
                  <a:pt x="13133" y="1"/>
                </a:moveTo>
                <a:cubicBezTo>
                  <a:pt x="10070" y="1"/>
                  <a:pt x="7007" y="1171"/>
                  <a:pt x="4668" y="3510"/>
                </a:cubicBezTo>
                <a:cubicBezTo>
                  <a:pt x="1" y="8178"/>
                  <a:pt x="1" y="15762"/>
                  <a:pt x="4668" y="20429"/>
                </a:cubicBezTo>
                <a:cubicBezTo>
                  <a:pt x="7007" y="22769"/>
                  <a:pt x="10070" y="23938"/>
                  <a:pt x="13133" y="23938"/>
                </a:cubicBezTo>
                <a:cubicBezTo>
                  <a:pt x="16196" y="23938"/>
                  <a:pt x="19259" y="22769"/>
                  <a:pt x="21599" y="20429"/>
                </a:cubicBezTo>
                <a:cubicBezTo>
                  <a:pt x="26266" y="15762"/>
                  <a:pt x="26266" y="8178"/>
                  <a:pt x="21599" y="3510"/>
                </a:cubicBezTo>
                <a:cubicBezTo>
                  <a:pt x="19259" y="1171"/>
                  <a:pt x="16196" y="1"/>
                  <a:pt x="13133" y="1"/>
                </a:cubicBezTo>
                <a:close/>
              </a:path>
            </a:pathLst>
          </a:custGeom>
          <a:solidFill>
            <a:srgbClr val="2111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1" name="Google Shape;5751;p110"/>
          <p:cNvGrpSpPr/>
          <p:nvPr/>
        </p:nvGrpSpPr>
        <p:grpSpPr>
          <a:xfrm>
            <a:off x="6405294" y="1113560"/>
            <a:ext cx="913818" cy="258606"/>
            <a:chOff x="6405294" y="1161348"/>
            <a:chExt cx="913818" cy="258606"/>
          </a:xfrm>
        </p:grpSpPr>
        <p:sp>
          <p:nvSpPr>
            <p:cNvPr id="5752" name="Google Shape;5752;p110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110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110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110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110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7" name="Google Shape;5757;p110"/>
          <p:cNvGrpSpPr/>
          <p:nvPr/>
        </p:nvGrpSpPr>
        <p:grpSpPr>
          <a:xfrm>
            <a:off x="840725" y="3780192"/>
            <a:ext cx="308400" cy="679050"/>
            <a:chOff x="720000" y="3924450"/>
            <a:chExt cx="308400" cy="679050"/>
          </a:xfrm>
        </p:grpSpPr>
        <p:sp>
          <p:nvSpPr>
            <p:cNvPr id="5758" name="Google Shape;5758;p110"/>
            <p:cNvSpPr/>
            <p:nvPr/>
          </p:nvSpPr>
          <p:spPr>
            <a:xfrm>
              <a:off x="981950" y="3924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2" y="1"/>
                    <a:pt x="59" y="362"/>
                    <a:pt x="24" y="847"/>
                  </a:cubicBezTo>
                  <a:cubicBezTo>
                    <a:pt x="0" y="1347"/>
                    <a:pt x="369" y="1776"/>
                    <a:pt x="869" y="1799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7" y="1802"/>
                    <a:pt x="1810" y="1422"/>
                    <a:pt x="1822" y="954"/>
                  </a:cubicBezTo>
                  <a:cubicBezTo>
                    <a:pt x="1858" y="466"/>
                    <a:pt x="1477" y="37"/>
                    <a:pt x="976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110"/>
            <p:cNvSpPr/>
            <p:nvPr/>
          </p:nvSpPr>
          <p:spPr>
            <a:xfrm>
              <a:off x="981950" y="4083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1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69" y="1765"/>
                    <a:pt x="869" y="1800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810" y="1429"/>
                    <a:pt x="1822" y="955"/>
                  </a:cubicBezTo>
                  <a:cubicBezTo>
                    <a:pt x="1858" y="455"/>
                    <a:pt x="1477" y="26"/>
                    <a:pt x="976" y="3"/>
                  </a:cubicBezTo>
                  <a:cubicBezTo>
                    <a:pt x="955" y="1"/>
                    <a:pt x="933" y="0"/>
                    <a:pt x="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110"/>
            <p:cNvSpPr/>
            <p:nvPr/>
          </p:nvSpPr>
          <p:spPr>
            <a:xfrm>
              <a:off x="981950" y="4241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2" y="1"/>
                    <a:pt x="59" y="362"/>
                    <a:pt x="24" y="847"/>
                  </a:cubicBezTo>
                  <a:cubicBezTo>
                    <a:pt x="0" y="1347"/>
                    <a:pt x="369" y="1776"/>
                    <a:pt x="869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7" y="1802"/>
                    <a:pt x="1810" y="1422"/>
                    <a:pt x="1822" y="954"/>
                  </a:cubicBezTo>
                  <a:cubicBezTo>
                    <a:pt x="1858" y="466"/>
                    <a:pt x="1477" y="37"/>
                    <a:pt x="976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110"/>
            <p:cNvSpPr/>
            <p:nvPr/>
          </p:nvSpPr>
          <p:spPr>
            <a:xfrm>
              <a:off x="981950" y="4400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1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69" y="1765"/>
                    <a:pt x="869" y="1801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810" y="1429"/>
                    <a:pt x="1822" y="955"/>
                  </a:cubicBezTo>
                  <a:cubicBezTo>
                    <a:pt x="1858" y="455"/>
                    <a:pt x="1477" y="27"/>
                    <a:pt x="976" y="3"/>
                  </a:cubicBezTo>
                  <a:cubicBezTo>
                    <a:pt x="955" y="1"/>
                    <a:pt x="933" y="0"/>
                    <a:pt x="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110"/>
            <p:cNvSpPr/>
            <p:nvPr/>
          </p:nvSpPr>
          <p:spPr>
            <a:xfrm>
              <a:off x="981950" y="4558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2" y="1"/>
                    <a:pt x="59" y="362"/>
                    <a:pt x="24" y="847"/>
                  </a:cubicBezTo>
                  <a:cubicBezTo>
                    <a:pt x="0" y="1347"/>
                    <a:pt x="369" y="1776"/>
                    <a:pt x="869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7" y="1802"/>
                    <a:pt x="1810" y="1422"/>
                    <a:pt x="1822" y="954"/>
                  </a:cubicBezTo>
                  <a:cubicBezTo>
                    <a:pt x="1858" y="466"/>
                    <a:pt x="1477" y="38"/>
                    <a:pt x="976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110"/>
            <p:cNvSpPr/>
            <p:nvPr/>
          </p:nvSpPr>
          <p:spPr>
            <a:xfrm>
              <a:off x="850975" y="3924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0" y="1347"/>
                    <a:pt x="370" y="1776"/>
                    <a:pt x="870" y="1799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6" y="1802"/>
                    <a:pt x="1799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110"/>
            <p:cNvSpPr/>
            <p:nvPr/>
          </p:nvSpPr>
          <p:spPr>
            <a:xfrm>
              <a:off x="850975" y="4083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70" y="1765"/>
                    <a:pt x="870" y="1800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799" y="1429"/>
                    <a:pt x="1822" y="955"/>
                  </a:cubicBezTo>
                  <a:cubicBezTo>
                    <a:pt x="1858" y="455"/>
                    <a:pt x="1489" y="26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110"/>
            <p:cNvSpPr/>
            <p:nvPr/>
          </p:nvSpPr>
          <p:spPr>
            <a:xfrm>
              <a:off x="850975" y="4241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0" y="1347"/>
                    <a:pt x="370" y="1776"/>
                    <a:pt x="870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6" y="1802"/>
                    <a:pt x="1799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110"/>
            <p:cNvSpPr/>
            <p:nvPr/>
          </p:nvSpPr>
          <p:spPr>
            <a:xfrm>
              <a:off x="850975" y="4400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8" y="359"/>
                    <a:pt x="24" y="848"/>
                  </a:cubicBezTo>
                  <a:cubicBezTo>
                    <a:pt x="0" y="1336"/>
                    <a:pt x="370" y="1765"/>
                    <a:pt x="870" y="1801"/>
                  </a:cubicBezTo>
                  <a:cubicBezTo>
                    <a:pt x="885" y="1801"/>
                    <a:pt x="900" y="1802"/>
                    <a:pt x="915" y="1802"/>
                  </a:cubicBezTo>
                  <a:cubicBezTo>
                    <a:pt x="1406" y="1802"/>
                    <a:pt x="1799" y="1429"/>
                    <a:pt x="1822" y="955"/>
                  </a:cubicBezTo>
                  <a:cubicBezTo>
                    <a:pt x="1858" y="455"/>
                    <a:pt x="1489" y="27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110"/>
            <p:cNvSpPr/>
            <p:nvPr/>
          </p:nvSpPr>
          <p:spPr>
            <a:xfrm>
              <a:off x="850975" y="4558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0" y="1347"/>
                    <a:pt x="370" y="1776"/>
                    <a:pt x="870" y="1800"/>
                  </a:cubicBezTo>
                  <a:cubicBezTo>
                    <a:pt x="891" y="1801"/>
                    <a:pt x="913" y="1802"/>
                    <a:pt x="934" y="1802"/>
                  </a:cubicBezTo>
                  <a:cubicBezTo>
                    <a:pt x="1416" y="1802"/>
                    <a:pt x="1799" y="1422"/>
                    <a:pt x="1822" y="954"/>
                  </a:cubicBezTo>
                  <a:cubicBezTo>
                    <a:pt x="1858" y="466"/>
                    <a:pt x="1489" y="38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110"/>
            <p:cNvSpPr/>
            <p:nvPr/>
          </p:nvSpPr>
          <p:spPr>
            <a:xfrm>
              <a:off x="720000" y="3924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1" y="1347"/>
                    <a:pt x="370" y="1776"/>
                    <a:pt x="870" y="1799"/>
                  </a:cubicBezTo>
                  <a:cubicBezTo>
                    <a:pt x="891" y="1801"/>
                    <a:pt x="912" y="1802"/>
                    <a:pt x="933" y="1802"/>
                  </a:cubicBezTo>
                  <a:cubicBezTo>
                    <a:pt x="1405" y="1802"/>
                    <a:pt x="1800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110"/>
            <p:cNvSpPr/>
            <p:nvPr/>
          </p:nvSpPr>
          <p:spPr>
            <a:xfrm>
              <a:off x="720000" y="4083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9" y="359"/>
                    <a:pt x="24" y="848"/>
                  </a:cubicBezTo>
                  <a:cubicBezTo>
                    <a:pt x="1" y="1336"/>
                    <a:pt x="370" y="1765"/>
                    <a:pt x="870" y="1800"/>
                  </a:cubicBezTo>
                  <a:cubicBezTo>
                    <a:pt x="885" y="1801"/>
                    <a:pt x="899" y="1802"/>
                    <a:pt x="914" y="1802"/>
                  </a:cubicBezTo>
                  <a:cubicBezTo>
                    <a:pt x="1395" y="1802"/>
                    <a:pt x="1799" y="1429"/>
                    <a:pt x="1822" y="955"/>
                  </a:cubicBezTo>
                  <a:cubicBezTo>
                    <a:pt x="1858" y="455"/>
                    <a:pt x="1489" y="26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110"/>
            <p:cNvSpPr/>
            <p:nvPr/>
          </p:nvSpPr>
          <p:spPr>
            <a:xfrm>
              <a:off x="720000" y="4241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1" y="1347"/>
                    <a:pt x="370" y="1776"/>
                    <a:pt x="870" y="1800"/>
                  </a:cubicBezTo>
                  <a:cubicBezTo>
                    <a:pt x="891" y="1801"/>
                    <a:pt x="912" y="1802"/>
                    <a:pt x="933" y="1802"/>
                  </a:cubicBezTo>
                  <a:cubicBezTo>
                    <a:pt x="1405" y="1802"/>
                    <a:pt x="1800" y="1422"/>
                    <a:pt x="1822" y="954"/>
                  </a:cubicBezTo>
                  <a:cubicBezTo>
                    <a:pt x="1858" y="466"/>
                    <a:pt x="1489" y="37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110"/>
            <p:cNvSpPr/>
            <p:nvPr/>
          </p:nvSpPr>
          <p:spPr>
            <a:xfrm>
              <a:off x="720000" y="4400075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12" y="0"/>
                  </a:moveTo>
                  <a:cubicBezTo>
                    <a:pt x="451" y="0"/>
                    <a:pt x="59" y="359"/>
                    <a:pt x="24" y="848"/>
                  </a:cubicBezTo>
                  <a:cubicBezTo>
                    <a:pt x="1" y="1336"/>
                    <a:pt x="370" y="1765"/>
                    <a:pt x="870" y="1801"/>
                  </a:cubicBezTo>
                  <a:cubicBezTo>
                    <a:pt x="885" y="1801"/>
                    <a:pt x="899" y="1802"/>
                    <a:pt x="914" y="1802"/>
                  </a:cubicBezTo>
                  <a:cubicBezTo>
                    <a:pt x="1395" y="1802"/>
                    <a:pt x="1799" y="1429"/>
                    <a:pt x="1822" y="955"/>
                  </a:cubicBezTo>
                  <a:cubicBezTo>
                    <a:pt x="1858" y="455"/>
                    <a:pt x="1489" y="27"/>
                    <a:pt x="977" y="3"/>
                  </a:cubicBezTo>
                  <a:cubicBezTo>
                    <a:pt x="955" y="1"/>
                    <a:pt x="933" y="0"/>
                    <a:pt x="9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110"/>
            <p:cNvSpPr/>
            <p:nvPr/>
          </p:nvSpPr>
          <p:spPr>
            <a:xfrm>
              <a:off x="720000" y="4558450"/>
              <a:ext cx="46450" cy="45050"/>
            </a:xfrm>
            <a:custGeom>
              <a:rect b="b" l="l" r="r" t="t"/>
              <a:pathLst>
                <a:path extrusionOk="0" h="1802" w="1858">
                  <a:moveTo>
                    <a:pt x="932" y="1"/>
                  </a:moveTo>
                  <a:cubicBezTo>
                    <a:pt x="463" y="1"/>
                    <a:pt x="59" y="362"/>
                    <a:pt x="24" y="847"/>
                  </a:cubicBezTo>
                  <a:cubicBezTo>
                    <a:pt x="1" y="1347"/>
                    <a:pt x="370" y="1776"/>
                    <a:pt x="870" y="1800"/>
                  </a:cubicBezTo>
                  <a:cubicBezTo>
                    <a:pt x="891" y="1801"/>
                    <a:pt x="912" y="1802"/>
                    <a:pt x="933" y="1802"/>
                  </a:cubicBezTo>
                  <a:cubicBezTo>
                    <a:pt x="1405" y="1802"/>
                    <a:pt x="1800" y="1422"/>
                    <a:pt x="1822" y="954"/>
                  </a:cubicBezTo>
                  <a:cubicBezTo>
                    <a:pt x="1858" y="466"/>
                    <a:pt x="1489" y="38"/>
                    <a:pt x="977" y="2"/>
                  </a:cubicBezTo>
                  <a:cubicBezTo>
                    <a:pt x="962" y="1"/>
                    <a:pt x="947" y="1"/>
                    <a:pt x="9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3" name="Google Shape;5773;p110"/>
          <p:cNvGrpSpPr/>
          <p:nvPr/>
        </p:nvGrpSpPr>
        <p:grpSpPr>
          <a:xfrm rot="10800000">
            <a:off x="1149119" y="3990415"/>
            <a:ext cx="913818" cy="258606"/>
            <a:chOff x="6405294" y="1161348"/>
            <a:chExt cx="913818" cy="258606"/>
          </a:xfrm>
        </p:grpSpPr>
        <p:sp>
          <p:nvSpPr>
            <p:cNvPr id="5774" name="Google Shape;5774;p110"/>
            <p:cNvSpPr/>
            <p:nvPr/>
          </p:nvSpPr>
          <p:spPr>
            <a:xfrm rot="2532213">
              <a:off x="6774550" y="1199318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405" y="0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77" y="5715"/>
                  </a:lnTo>
                  <a:lnTo>
                    <a:pt x="1667" y="5418"/>
                  </a:lnTo>
                  <a:lnTo>
                    <a:pt x="1977" y="96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110"/>
            <p:cNvSpPr/>
            <p:nvPr/>
          </p:nvSpPr>
          <p:spPr>
            <a:xfrm rot="2532213">
              <a:off x="6939314" y="1201203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381" y="1"/>
                  </a:moveTo>
                  <a:lnTo>
                    <a:pt x="0" y="6882"/>
                  </a:lnTo>
                  <a:lnTo>
                    <a:pt x="6894" y="7287"/>
                  </a:lnTo>
                  <a:lnTo>
                    <a:pt x="6978" y="5716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110"/>
            <p:cNvSpPr/>
            <p:nvPr/>
          </p:nvSpPr>
          <p:spPr>
            <a:xfrm rot="2532213">
              <a:off x="7105704" y="1202403"/>
              <a:ext cx="174759" cy="182509"/>
            </a:xfrm>
            <a:custGeom>
              <a:rect b="b" l="l" r="r" t="t"/>
              <a:pathLst>
                <a:path extrusionOk="0" h="7300" w="6990">
                  <a:moveTo>
                    <a:pt x="405" y="1"/>
                  </a:moveTo>
                  <a:lnTo>
                    <a:pt x="0" y="6894"/>
                  </a:lnTo>
                  <a:lnTo>
                    <a:pt x="6894" y="7299"/>
                  </a:lnTo>
                  <a:lnTo>
                    <a:pt x="6989" y="5728"/>
                  </a:lnTo>
                  <a:lnTo>
                    <a:pt x="1655" y="5418"/>
                  </a:lnTo>
                  <a:lnTo>
                    <a:pt x="1965" y="9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110"/>
            <p:cNvSpPr/>
            <p:nvPr/>
          </p:nvSpPr>
          <p:spPr>
            <a:xfrm rot="2532213">
              <a:off x="6443882" y="1196328"/>
              <a:ext cx="174459" cy="182209"/>
            </a:xfrm>
            <a:custGeom>
              <a:rect b="b" l="l" r="r" t="t"/>
              <a:pathLst>
                <a:path extrusionOk="0" h="7288" w="6978">
                  <a:moveTo>
                    <a:pt x="405" y="1"/>
                  </a:moveTo>
                  <a:lnTo>
                    <a:pt x="0" y="6895"/>
                  </a:lnTo>
                  <a:lnTo>
                    <a:pt x="6894" y="7288"/>
                  </a:lnTo>
                  <a:lnTo>
                    <a:pt x="6977" y="5728"/>
                  </a:lnTo>
                  <a:lnTo>
                    <a:pt x="1655" y="5418"/>
                  </a:lnTo>
                  <a:lnTo>
                    <a:pt x="1965" y="8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110"/>
            <p:cNvSpPr/>
            <p:nvPr/>
          </p:nvSpPr>
          <p:spPr>
            <a:xfrm rot="2532213">
              <a:off x="6608423" y="1197736"/>
              <a:ext cx="174459" cy="182484"/>
            </a:xfrm>
            <a:custGeom>
              <a:rect b="b" l="l" r="r" t="t"/>
              <a:pathLst>
                <a:path extrusionOk="0" h="7299" w="6978">
                  <a:moveTo>
                    <a:pt x="393" y="0"/>
                  </a:moveTo>
                  <a:lnTo>
                    <a:pt x="0" y="6894"/>
                  </a:lnTo>
                  <a:lnTo>
                    <a:pt x="6882" y="7299"/>
                  </a:lnTo>
                  <a:lnTo>
                    <a:pt x="6977" y="5739"/>
                  </a:lnTo>
                  <a:lnTo>
                    <a:pt x="1643" y="5418"/>
                  </a:lnTo>
                  <a:lnTo>
                    <a:pt x="1965" y="96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9" name="Google Shape;5779;p110"/>
          <p:cNvSpPr txBox="1"/>
          <p:nvPr/>
        </p:nvSpPr>
        <p:spPr>
          <a:xfrm>
            <a:off x="2483075" y="2818075"/>
            <a:ext cx="426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Any Questions?</a:t>
            </a:r>
            <a:r>
              <a:rPr lang="en" sz="2800">
                <a:solidFill>
                  <a:schemeClr val="accent6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 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6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p59"/>
          <p:cNvSpPr/>
          <p:nvPr/>
        </p:nvSpPr>
        <p:spPr>
          <a:xfrm rot="8829446">
            <a:off x="521264" y="2549987"/>
            <a:ext cx="2058884" cy="2058884"/>
          </a:xfrm>
          <a:prstGeom prst="arc">
            <a:avLst>
              <a:gd fmla="val 16200000" name="adj1"/>
              <a:gd fmla="val 765417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8" name="Google Shape;4718;p59"/>
          <p:cNvSpPr/>
          <p:nvPr/>
        </p:nvSpPr>
        <p:spPr>
          <a:xfrm flipH="1" rot="-5400000">
            <a:off x="1401813" y="4455450"/>
            <a:ext cx="297675" cy="297100"/>
          </a:xfrm>
          <a:custGeom>
            <a:rect b="b" l="l" r="r" t="t"/>
            <a:pathLst>
              <a:path extrusionOk="0" h="11884" w="11907">
                <a:moveTo>
                  <a:pt x="5954" y="1"/>
                </a:moveTo>
                <a:cubicBezTo>
                  <a:pt x="2656" y="1"/>
                  <a:pt x="1" y="2656"/>
                  <a:pt x="1" y="5942"/>
                </a:cubicBezTo>
                <a:cubicBezTo>
                  <a:pt x="1" y="9216"/>
                  <a:pt x="2656" y="11883"/>
                  <a:pt x="5954" y="11883"/>
                </a:cubicBezTo>
                <a:cubicBezTo>
                  <a:pt x="9240" y="11883"/>
                  <a:pt x="11907" y="9216"/>
                  <a:pt x="11883" y="5942"/>
                </a:cubicBezTo>
                <a:cubicBezTo>
                  <a:pt x="11883" y="2668"/>
                  <a:pt x="9240" y="1"/>
                  <a:pt x="59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9" name="Google Shape;4719;p59"/>
          <p:cNvGrpSpPr/>
          <p:nvPr/>
        </p:nvGrpSpPr>
        <p:grpSpPr>
          <a:xfrm rot="10800000">
            <a:off x="4082666" y="4552284"/>
            <a:ext cx="978651" cy="268824"/>
            <a:chOff x="5342666" y="4429368"/>
            <a:chExt cx="1042893" cy="313498"/>
          </a:xfrm>
        </p:grpSpPr>
        <p:sp>
          <p:nvSpPr>
            <p:cNvPr id="4720" name="Google Shape;4720;p59"/>
            <p:cNvSpPr/>
            <p:nvPr/>
          </p:nvSpPr>
          <p:spPr>
            <a:xfrm>
              <a:off x="5768143" y="4429368"/>
              <a:ext cx="191939" cy="313498"/>
            </a:xfrm>
            <a:custGeom>
              <a:rect b="b" l="l" r="r" t="t"/>
              <a:pathLst>
                <a:path extrusionOk="0" h="9764" w="5978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5977" y="8644"/>
                  </a:lnTo>
                  <a:lnTo>
                    <a:pt x="2215" y="4882"/>
                  </a:lnTo>
                  <a:lnTo>
                    <a:pt x="5977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5979148" y="4429368"/>
              <a:ext cx="192324" cy="313498"/>
            </a:xfrm>
            <a:custGeom>
              <a:rect b="b" l="l" r="r" t="t"/>
              <a:pathLst>
                <a:path extrusionOk="0" h="9764" w="5990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5990" y="8644"/>
                  </a:lnTo>
                  <a:lnTo>
                    <a:pt x="2227" y="4882"/>
                  </a:lnTo>
                  <a:lnTo>
                    <a:pt x="5990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59"/>
            <p:cNvSpPr/>
            <p:nvPr/>
          </p:nvSpPr>
          <p:spPr>
            <a:xfrm>
              <a:off x="6192850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0" y="4882"/>
                  </a:lnTo>
                  <a:lnTo>
                    <a:pt x="4882" y="9763"/>
                  </a:lnTo>
                  <a:lnTo>
                    <a:pt x="6001" y="8644"/>
                  </a:lnTo>
                  <a:lnTo>
                    <a:pt x="2215" y="4882"/>
                  </a:lnTo>
                  <a:lnTo>
                    <a:pt x="6001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59"/>
            <p:cNvSpPr/>
            <p:nvPr/>
          </p:nvSpPr>
          <p:spPr>
            <a:xfrm>
              <a:off x="534266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2" y="0"/>
                  </a:moveTo>
                  <a:lnTo>
                    <a:pt x="1" y="4882"/>
                  </a:lnTo>
                  <a:lnTo>
                    <a:pt x="4882" y="9763"/>
                  </a:lnTo>
                  <a:lnTo>
                    <a:pt x="6002" y="8644"/>
                  </a:lnTo>
                  <a:lnTo>
                    <a:pt x="2227" y="4882"/>
                  </a:lnTo>
                  <a:lnTo>
                    <a:pt x="6002" y="1108"/>
                  </a:lnTo>
                  <a:lnTo>
                    <a:pt x="4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5554056" y="4429368"/>
              <a:ext cx="192709" cy="313498"/>
            </a:xfrm>
            <a:custGeom>
              <a:rect b="b" l="l" r="r" t="t"/>
              <a:pathLst>
                <a:path extrusionOk="0" h="9764" w="6002">
                  <a:moveTo>
                    <a:pt x="4883" y="0"/>
                  </a:moveTo>
                  <a:lnTo>
                    <a:pt x="1" y="4882"/>
                  </a:lnTo>
                  <a:lnTo>
                    <a:pt x="4883" y="9763"/>
                  </a:lnTo>
                  <a:lnTo>
                    <a:pt x="6002" y="8644"/>
                  </a:lnTo>
                  <a:lnTo>
                    <a:pt x="2216" y="4882"/>
                  </a:lnTo>
                  <a:lnTo>
                    <a:pt x="6002" y="1108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5" name="Google Shape;4725;p59"/>
          <p:cNvSpPr/>
          <p:nvPr/>
        </p:nvSpPr>
        <p:spPr>
          <a:xfrm rot="-2699325">
            <a:off x="7431609" y="1148893"/>
            <a:ext cx="1190523" cy="1125109"/>
          </a:xfrm>
          <a:custGeom>
            <a:rect b="b" l="l" r="r" t="t"/>
            <a:pathLst>
              <a:path extrusionOk="0" h="64723" w="68486">
                <a:moveTo>
                  <a:pt x="54519" y="1"/>
                </a:moveTo>
                <a:lnTo>
                  <a:pt x="1" y="54519"/>
                </a:lnTo>
                <a:cubicBezTo>
                  <a:pt x="7383" y="61321"/>
                  <a:pt x="16773" y="64722"/>
                  <a:pt x="26161" y="64722"/>
                </a:cubicBezTo>
                <a:cubicBezTo>
                  <a:pt x="36034" y="64722"/>
                  <a:pt x="45905" y="60961"/>
                  <a:pt x="53436" y="53436"/>
                </a:cubicBezTo>
                <a:cubicBezTo>
                  <a:pt x="68128" y="38744"/>
                  <a:pt x="68485" y="15134"/>
                  <a:pt x="5451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6" name="Google Shape;4726;p59"/>
          <p:cNvSpPr/>
          <p:nvPr/>
        </p:nvSpPr>
        <p:spPr>
          <a:xfrm rot="-2699301">
            <a:off x="7639620" y="1425294"/>
            <a:ext cx="628005" cy="572323"/>
          </a:xfrm>
          <a:custGeom>
            <a:rect b="b" l="l" r="r" t="t"/>
            <a:pathLst>
              <a:path extrusionOk="0" h="32922" w="36125">
                <a:moveTo>
                  <a:pt x="18067" y="1"/>
                </a:moveTo>
                <a:cubicBezTo>
                  <a:pt x="13856" y="1"/>
                  <a:pt x="9645" y="1608"/>
                  <a:pt x="6430" y="4823"/>
                </a:cubicBezTo>
                <a:cubicBezTo>
                  <a:pt x="1" y="11252"/>
                  <a:pt x="1" y="21670"/>
                  <a:pt x="6430" y="28100"/>
                </a:cubicBezTo>
                <a:cubicBezTo>
                  <a:pt x="9645" y="31314"/>
                  <a:pt x="13856" y="32922"/>
                  <a:pt x="18067" y="32922"/>
                </a:cubicBezTo>
                <a:cubicBezTo>
                  <a:pt x="22277" y="32922"/>
                  <a:pt x="26486" y="31314"/>
                  <a:pt x="29695" y="28100"/>
                </a:cubicBezTo>
                <a:cubicBezTo>
                  <a:pt x="36124" y="21670"/>
                  <a:pt x="36124" y="11252"/>
                  <a:pt x="29695" y="4823"/>
                </a:cubicBezTo>
                <a:cubicBezTo>
                  <a:pt x="26486" y="1608"/>
                  <a:pt x="22277" y="1"/>
                  <a:pt x="180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7" name="Google Shape;4727;p59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28" name="Google Shape;4728;p59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29" name="Google Shape;4729;p59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30" name="Google Shape;4730;p59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1" name="Google Shape;4731;p59">
            <a:hlinkClick action="ppaction://hlinksldjump" r:id="rId6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32" name="Google Shape;4732;p59"/>
          <p:cNvSpPr/>
          <p:nvPr/>
        </p:nvSpPr>
        <p:spPr>
          <a:xfrm>
            <a:off x="1541850" y="632075"/>
            <a:ext cx="6081600" cy="38154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33" name="Google Shape;4733;p59"/>
          <p:cNvSpPr txBox="1"/>
          <p:nvPr>
            <p:ph idx="1" type="subTitle"/>
          </p:nvPr>
        </p:nvSpPr>
        <p:spPr>
          <a:xfrm>
            <a:off x="2460275" y="632069"/>
            <a:ext cx="59688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/>
              <a:t>The Net Forces acting on the slinky is given by: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 Semi Condensed"/>
              <a:buChar char="●"/>
            </a:pPr>
            <a:r>
              <a:rPr lang="en"/>
              <a:t>Where the unit vectors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59"/>
          <p:cNvSpPr txBox="1"/>
          <p:nvPr>
            <p:ph type="title"/>
          </p:nvPr>
        </p:nvSpPr>
        <p:spPr>
          <a:xfrm>
            <a:off x="1997738" y="295800"/>
            <a:ext cx="53664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The physics behind a slinky!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4735" name="Google Shape;4735;p59"/>
          <p:cNvPicPr preferRelativeResize="0"/>
          <p:nvPr/>
        </p:nvPicPr>
        <p:blipFill rotWithShape="1">
          <a:blip r:embed="rId7">
            <a:alphaModFix/>
          </a:blip>
          <a:srcRect b="34091" l="25215" r="36968" t="46109"/>
          <a:stretch/>
        </p:blipFill>
        <p:spPr>
          <a:xfrm>
            <a:off x="3566025" y="2610450"/>
            <a:ext cx="1527451" cy="4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6" name="Google Shape;4736;p59"/>
          <p:cNvPicPr preferRelativeResize="0"/>
          <p:nvPr/>
        </p:nvPicPr>
        <p:blipFill rotWithShape="1">
          <a:blip r:embed="rId7">
            <a:alphaModFix/>
          </a:blip>
          <a:srcRect b="49604" l="25215" r="36968" t="28551"/>
          <a:stretch/>
        </p:blipFill>
        <p:spPr>
          <a:xfrm>
            <a:off x="3566025" y="2047812"/>
            <a:ext cx="1527451" cy="4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37" name="Google Shape;4737;p59"/>
          <p:cNvSpPr txBox="1"/>
          <p:nvPr/>
        </p:nvSpPr>
        <p:spPr>
          <a:xfrm>
            <a:off x="4208163" y="2085150"/>
            <a:ext cx="3000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(2)</a:t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                                 (3)</a:t>
            </a:r>
            <a:endParaRPr/>
          </a:p>
        </p:txBody>
      </p:sp>
      <p:sp>
        <p:nvSpPr>
          <p:cNvPr id="4738" name="Google Shape;4738;p59"/>
          <p:cNvSpPr txBox="1"/>
          <p:nvPr/>
        </p:nvSpPr>
        <p:spPr>
          <a:xfrm>
            <a:off x="5378000" y="1304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 (1)</a:t>
            </a:r>
            <a:endParaRPr/>
          </a:p>
        </p:txBody>
      </p:sp>
      <p:pic>
        <p:nvPicPr>
          <p:cNvPr id="4739" name="Google Shape;4739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7318" y="1241239"/>
            <a:ext cx="4129371" cy="4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0" name="Google Shape;4740;p59"/>
          <p:cNvSpPr txBox="1"/>
          <p:nvPr/>
        </p:nvSpPr>
        <p:spPr>
          <a:xfrm>
            <a:off x="1775450" y="3635925"/>
            <a:ext cx="56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slinky’s motion considered to be slow, Thus </a:t>
            </a: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the force is  </a:t>
            </a: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proportional to (v).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  <p:sp>
        <p:nvSpPr>
          <p:cNvPr id="4741" name="Google Shape;4741;p59"/>
          <p:cNvSpPr txBox="1"/>
          <p:nvPr/>
        </p:nvSpPr>
        <p:spPr>
          <a:xfrm>
            <a:off x="1755300" y="3126625"/>
            <a:ext cx="56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damp the oscillations, an air friction term was added to the equations to activate the </a:t>
            </a:r>
            <a:r>
              <a:rPr lang="en">
                <a:solidFill>
                  <a:schemeClr val="dk1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damping force. </a:t>
            </a:r>
            <a:endParaRPr sz="1600">
              <a:latin typeface="Catamaran SemiBold"/>
              <a:ea typeface="Catamaran SemiBold"/>
              <a:cs typeface="Catamaran SemiBold"/>
              <a:sym typeface="Catamaran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5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Google Shape;4746;p60"/>
          <p:cNvSpPr/>
          <p:nvPr/>
        </p:nvSpPr>
        <p:spPr>
          <a:xfrm>
            <a:off x="2876088" y="2274439"/>
            <a:ext cx="4628400" cy="11154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7" name="Google Shape;4747;p60"/>
          <p:cNvSpPr/>
          <p:nvPr/>
        </p:nvSpPr>
        <p:spPr>
          <a:xfrm>
            <a:off x="1650488" y="3482826"/>
            <a:ext cx="4628400" cy="11154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8" name="Google Shape;4748;p60"/>
          <p:cNvSpPr/>
          <p:nvPr/>
        </p:nvSpPr>
        <p:spPr>
          <a:xfrm>
            <a:off x="1650488" y="1057550"/>
            <a:ext cx="4628400" cy="1115400"/>
          </a:xfrm>
          <a:prstGeom prst="roundRect">
            <a:avLst>
              <a:gd fmla="val 5848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9" name="Google Shape;4749;p60"/>
          <p:cNvSpPr txBox="1"/>
          <p:nvPr>
            <p:ph type="title"/>
          </p:nvPr>
        </p:nvSpPr>
        <p:spPr>
          <a:xfrm>
            <a:off x="709200" y="383350"/>
            <a:ext cx="730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Approach</a:t>
            </a:r>
            <a:endParaRPr/>
          </a:p>
        </p:txBody>
      </p:sp>
      <p:sp>
        <p:nvSpPr>
          <p:cNvPr id="4750" name="Google Shape;4750;p60"/>
          <p:cNvSpPr txBox="1"/>
          <p:nvPr>
            <p:ph idx="1" type="subTitle"/>
          </p:nvPr>
        </p:nvSpPr>
        <p:spPr>
          <a:xfrm>
            <a:off x="1823788" y="3514200"/>
            <a:ext cx="3331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Conservation of Energy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751" name="Google Shape;4751;p60"/>
          <p:cNvSpPr txBox="1"/>
          <p:nvPr>
            <p:ph idx="3" type="subTitle"/>
          </p:nvPr>
        </p:nvSpPr>
        <p:spPr>
          <a:xfrm>
            <a:off x="4058686" y="2308400"/>
            <a:ext cx="3331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Euler-Cromer Method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52" name="Google Shape;4752;p60"/>
          <p:cNvSpPr txBox="1"/>
          <p:nvPr>
            <p:ph idx="4" type="subTitle"/>
          </p:nvPr>
        </p:nvSpPr>
        <p:spPr>
          <a:xfrm>
            <a:off x="2908401" y="2670050"/>
            <a:ext cx="4405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 Black"/>
                <a:ea typeface="Catamaran Black"/>
                <a:cs typeface="Catamaran Black"/>
                <a:sym typeface="Catamaran Black"/>
              </a:rPr>
              <a:t>Euler-cromer uses the current velocity to update position at each time step ∆t.</a:t>
            </a:r>
            <a:endParaRPr sz="600"/>
          </a:p>
        </p:txBody>
      </p:sp>
      <p:sp>
        <p:nvSpPr>
          <p:cNvPr id="4753" name="Google Shape;4753;p60"/>
          <p:cNvSpPr txBox="1"/>
          <p:nvPr>
            <p:ph idx="5" type="subTitle"/>
          </p:nvPr>
        </p:nvSpPr>
        <p:spPr>
          <a:xfrm>
            <a:off x="1823811" y="1133975"/>
            <a:ext cx="33318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Euler Method </a:t>
            </a:r>
            <a:endParaRPr/>
          </a:p>
        </p:txBody>
      </p:sp>
      <p:sp>
        <p:nvSpPr>
          <p:cNvPr id="4754" name="Google Shape;4754;p60"/>
          <p:cNvSpPr txBox="1"/>
          <p:nvPr>
            <p:ph idx="6" type="subTitle"/>
          </p:nvPr>
        </p:nvSpPr>
        <p:spPr>
          <a:xfrm>
            <a:off x="1741679" y="1476000"/>
            <a:ext cx="4498500" cy="67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tamaran Black"/>
                <a:ea typeface="Catamaran Black"/>
                <a:cs typeface="Catamaran Black"/>
                <a:sym typeface="Catamaran Black"/>
              </a:rPr>
              <a:t>Simple Euler assume that velocity &amp; acceleration do not change significantly with time</a:t>
            </a:r>
            <a:endParaRPr sz="300"/>
          </a:p>
        </p:txBody>
      </p:sp>
      <p:sp>
        <p:nvSpPr>
          <p:cNvPr id="4755" name="Google Shape;4755;p60"/>
          <p:cNvSpPr/>
          <p:nvPr/>
        </p:nvSpPr>
        <p:spPr>
          <a:xfrm rot="-2700000">
            <a:off x="1365594" y="1025599"/>
            <a:ext cx="669759" cy="253710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21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6" name="Google Shape;4756;p60"/>
          <p:cNvSpPr/>
          <p:nvPr/>
        </p:nvSpPr>
        <p:spPr>
          <a:xfrm rot="-2700000">
            <a:off x="1365594" y="3429774"/>
            <a:ext cx="669759" cy="253710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21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7" name="Google Shape;4757;p60"/>
          <p:cNvSpPr/>
          <p:nvPr/>
        </p:nvSpPr>
        <p:spPr>
          <a:xfrm rot="2700000">
            <a:off x="7108642" y="2216700"/>
            <a:ext cx="669759" cy="253710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21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8" name="Google Shape;4758;p60">
            <a:hlinkClick action="ppaction://hlinksldjump" r:id="rId3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59" name="Google Shape;4759;p60">
            <a:hlinkClick action="ppaction://hlinksldjump" r:id="rId4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60" name="Google Shape;4760;p60">
            <a:hlinkClick action="ppaction://hlinksldjump" r:id="rId5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61" name="Google Shape;4761;p60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2" name="Google Shape;4762;p60"/>
          <p:cNvSpPr/>
          <p:nvPr/>
        </p:nvSpPr>
        <p:spPr>
          <a:xfrm>
            <a:off x="8585853" y="1331057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705"/>
                  <a:pt x="16586" y="12776"/>
                </a:cubicBezTo>
                <a:lnTo>
                  <a:pt x="16586" y="7120"/>
                </a:lnTo>
                <a:cubicBezTo>
                  <a:pt x="16586" y="3191"/>
                  <a:pt x="13395" y="1"/>
                  <a:pt x="94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3" name="Google Shape;4763;p60">
            <a:hlinkClick action="ppaction://hlinksldjump" r:id="rId6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64" name="Google Shape;4764;p60"/>
          <p:cNvSpPr txBox="1"/>
          <p:nvPr>
            <p:ph idx="4" type="subTitle"/>
          </p:nvPr>
        </p:nvSpPr>
        <p:spPr>
          <a:xfrm>
            <a:off x="1761801" y="3841250"/>
            <a:ext cx="44058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tamaran Black"/>
                <a:ea typeface="Catamaran Black"/>
                <a:cs typeface="Catamaran Black"/>
                <a:sym typeface="Catamaran Black"/>
              </a:rPr>
              <a:t>For conservative systems , the Energy must be </a:t>
            </a:r>
            <a:r>
              <a:rPr lang="en" sz="1600">
                <a:latin typeface="Catamaran Black"/>
                <a:ea typeface="Catamaran Black"/>
                <a:cs typeface="Catamaran Black"/>
                <a:sym typeface="Catamaran Black"/>
              </a:rPr>
              <a:t>constant. So, Euler-Cromer was used.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8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9" name="Google Shape;47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55625">
            <a:off x="4796750" y="1022238"/>
            <a:ext cx="1802859" cy="2603847"/>
          </a:xfrm>
          <a:prstGeom prst="rect">
            <a:avLst/>
          </a:prstGeom>
          <a:noFill/>
          <a:ln>
            <a:noFill/>
          </a:ln>
        </p:spPr>
      </p:pic>
      <p:sp>
        <p:nvSpPr>
          <p:cNvPr id="4770" name="Google Shape;4770;p61">
            <a:hlinkClick action="ppaction://hlinksldjump" r:id="rId4"/>
          </p:cNvPr>
          <p:cNvSpPr txBox="1"/>
          <p:nvPr/>
        </p:nvSpPr>
        <p:spPr>
          <a:xfrm>
            <a:off x="8652025" y="1478938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01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71" name="Google Shape;4771;p61">
            <a:hlinkClick action="ppaction://hlinksldjump" r:id="rId5"/>
          </p:cNvPr>
          <p:cNvSpPr txBox="1"/>
          <p:nvPr/>
        </p:nvSpPr>
        <p:spPr>
          <a:xfrm>
            <a:off x="8652025" y="33119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03</a:t>
            </a:r>
            <a:endParaRPr sz="1800">
              <a:solidFill>
                <a:schemeClr val="dk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72" name="Google Shape;4772;p61">
            <a:hlinkClick action="ppaction://hlinksldjump" r:id="rId6"/>
          </p:cNvPr>
          <p:cNvSpPr txBox="1"/>
          <p:nvPr/>
        </p:nvSpPr>
        <p:spPr>
          <a:xfrm>
            <a:off x="8652025" y="422827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04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773" name="Google Shape;4773;p61">
            <a:hlinkClick/>
          </p:cNvPr>
          <p:cNvSpPr/>
          <p:nvPr/>
        </p:nvSpPr>
        <p:spPr>
          <a:xfrm rot="-5400000">
            <a:off x="8769288" y="584962"/>
            <a:ext cx="165675" cy="259901"/>
          </a:xfrm>
          <a:custGeom>
            <a:rect b="b" l="l" r="r" t="t"/>
            <a:pathLst>
              <a:path extrusionOk="0" h="13062" w="7478">
                <a:moveTo>
                  <a:pt x="1" y="0"/>
                </a:moveTo>
                <a:lnTo>
                  <a:pt x="1" y="13061"/>
                </a:lnTo>
                <a:lnTo>
                  <a:pt x="7478" y="6525"/>
                </a:ln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61"/>
          <p:cNvSpPr/>
          <p:nvPr/>
        </p:nvSpPr>
        <p:spPr>
          <a:xfrm rot="884120">
            <a:off x="3533802" y="630450"/>
            <a:ext cx="1496574" cy="1333078"/>
          </a:xfrm>
          <a:custGeom>
            <a:rect b="b" l="l" r="r" t="t"/>
            <a:pathLst>
              <a:path extrusionOk="0" h="48102" w="41197">
                <a:moveTo>
                  <a:pt x="810" y="0"/>
                </a:moveTo>
                <a:cubicBezTo>
                  <a:pt x="358" y="0"/>
                  <a:pt x="1" y="357"/>
                  <a:pt x="1" y="810"/>
                </a:cubicBezTo>
                <a:lnTo>
                  <a:pt x="1" y="47303"/>
                </a:lnTo>
                <a:cubicBezTo>
                  <a:pt x="1" y="47744"/>
                  <a:pt x="358" y="48101"/>
                  <a:pt x="810" y="48101"/>
                </a:cubicBezTo>
                <a:lnTo>
                  <a:pt x="40399" y="48101"/>
                </a:lnTo>
                <a:cubicBezTo>
                  <a:pt x="40839" y="48101"/>
                  <a:pt x="41196" y="47744"/>
                  <a:pt x="41196" y="47303"/>
                </a:cubicBezTo>
                <a:lnTo>
                  <a:pt x="41196" y="810"/>
                </a:lnTo>
                <a:cubicBezTo>
                  <a:pt x="41196" y="357"/>
                  <a:pt x="40839" y="0"/>
                  <a:pt x="403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5" name="Google Shape;4775;p61"/>
          <p:cNvSpPr/>
          <p:nvPr/>
        </p:nvSpPr>
        <p:spPr>
          <a:xfrm>
            <a:off x="3657611" y="1652162"/>
            <a:ext cx="1248989" cy="68625"/>
          </a:xfrm>
          <a:custGeom>
            <a:rect b="b" l="l" r="r" t="t"/>
            <a:pathLst>
              <a:path extrusionOk="0" h="4990" w="91501">
                <a:moveTo>
                  <a:pt x="1" y="1"/>
                </a:moveTo>
                <a:lnTo>
                  <a:pt x="1" y="4990"/>
                </a:lnTo>
                <a:lnTo>
                  <a:pt x="91501" y="4990"/>
                </a:lnTo>
                <a:lnTo>
                  <a:pt x="915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61"/>
          <p:cNvSpPr/>
          <p:nvPr/>
        </p:nvSpPr>
        <p:spPr>
          <a:xfrm rot="884120">
            <a:off x="4179838" y="582938"/>
            <a:ext cx="535500" cy="176119"/>
          </a:xfrm>
          <a:custGeom>
            <a:rect b="b" l="l" r="r" t="t"/>
            <a:pathLst>
              <a:path extrusionOk="0" h="5584" w="14741">
                <a:moveTo>
                  <a:pt x="900" y="1"/>
                </a:moveTo>
                <a:cubicBezTo>
                  <a:pt x="707" y="1"/>
                  <a:pt x="515" y="3"/>
                  <a:pt x="322" y="6"/>
                </a:cubicBezTo>
                <a:cubicBezTo>
                  <a:pt x="300" y="6"/>
                  <a:pt x="277" y="3"/>
                  <a:pt x="253" y="3"/>
                </a:cubicBezTo>
                <a:cubicBezTo>
                  <a:pt x="210" y="3"/>
                  <a:pt x="165" y="12"/>
                  <a:pt x="119" y="65"/>
                </a:cubicBezTo>
                <a:cubicBezTo>
                  <a:pt x="119" y="1708"/>
                  <a:pt x="119" y="3375"/>
                  <a:pt x="0" y="5078"/>
                </a:cubicBezTo>
                <a:cubicBezTo>
                  <a:pt x="72" y="5090"/>
                  <a:pt x="119" y="5090"/>
                  <a:pt x="155" y="5102"/>
                </a:cubicBezTo>
                <a:cubicBezTo>
                  <a:pt x="2393" y="5197"/>
                  <a:pt x="4632" y="5280"/>
                  <a:pt x="6870" y="5376"/>
                </a:cubicBezTo>
                <a:cubicBezTo>
                  <a:pt x="8168" y="5423"/>
                  <a:pt x="9454" y="5483"/>
                  <a:pt x="10752" y="5507"/>
                </a:cubicBezTo>
                <a:cubicBezTo>
                  <a:pt x="11743" y="5537"/>
                  <a:pt x="12725" y="5583"/>
                  <a:pt x="13707" y="5583"/>
                </a:cubicBezTo>
                <a:cubicBezTo>
                  <a:pt x="13893" y="5583"/>
                  <a:pt x="14078" y="5582"/>
                  <a:pt x="14264" y="5578"/>
                </a:cubicBezTo>
                <a:cubicBezTo>
                  <a:pt x="14454" y="5566"/>
                  <a:pt x="14514" y="5507"/>
                  <a:pt x="14538" y="5328"/>
                </a:cubicBezTo>
                <a:cubicBezTo>
                  <a:pt x="14609" y="3768"/>
                  <a:pt x="14740" y="2209"/>
                  <a:pt x="14704" y="637"/>
                </a:cubicBezTo>
                <a:cubicBezTo>
                  <a:pt x="14681" y="577"/>
                  <a:pt x="14716" y="506"/>
                  <a:pt x="14645" y="434"/>
                </a:cubicBezTo>
                <a:lnTo>
                  <a:pt x="14443" y="434"/>
                </a:lnTo>
                <a:cubicBezTo>
                  <a:pt x="14266" y="436"/>
                  <a:pt x="14090" y="436"/>
                  <a:pt x="13913" y="436"/>
                </a:cubicBezTo>
                <a:cubicBezTo>
                  <a:pt x="12459" y="436"/>
                  <a:pt x="11005" y="396"/>
                  <a:pt x="9561" y="375"/>
                </a:cubicBezTo>
                <a:cubicBezTo>
                  <a:pt x="8525" y="339"/>
                  <a:pt x="7477" y="315"/>
                  <a:pt x="6453" y="256"/>
                </a:cubicBezTo>
                <a:cubicBezTo>
                  <a:pt x="4608" y="148"/>
                  <a:pt x="2763" y="1"/>
                  <a:pt x="9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3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61"/>
          <p:cNvSpPr txBox="1"/>
          <p:nvPr>
            <p:ph type="title"/>
          </p:nvPr>
        </p:nvSpPr>
        <p:spPr>
          <a:xfrm>
            <a:off x="2004400" y="2395225"/>
            <a:ext cx="311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Vertical</a:t>
            </a:r>
            <a:r>
              <a:rPr lang="en"/>
              <a:t> </a:t>
            </a:r>
            <a:r>
              <a:rPr lang="en"/>
              <a:t>Hanging </a:t>
            </a:r>
            <a:endParaRPr/>
          </a:p>
        </p:txBody>
      </p:sp>
      <p:sp>
        <p:nvSpPr>
          <p:cNvPr id="4778" name="Google Shape;4778;p61"/>
          <p:cNvSpPr txBox="1"/>
          <p:nvPr>
            <p:ph idx="1" type="subTitle"/>
          </p:nvPr>
        </p:nvSpPr>
        <p:spPr>
          <a:xfrm>
            <a:off x="2474500" y="3435925"/>
            <a:ext cx="217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model a </a:t>
            </a:r>
            <a:r>
              <a:rPr lang="en"/>
              <a:t>vertical</a:t>
            </a:r>
            <a:r>
              <a:rPr lang="en"/>
              <a:t> hanged slinky and let it fall freely? </a:t>
            </a:r>
            <a:endParaRPr/>
          </a:p>
        </p:txBody>
      </p:sp>
      <p:sp>
        <p:nvSpPr>
          <p:cNvPr id="4779" name="Google Shape;4779;p61"/>
          <p:cNvSpPr txBox="1"/>
          <p:nvPr>
            <p:ph idx="2" type="title"/>
          </p:nvPr>
        </p:nvSpPr>
        <p:spPr>
          <a:xfrm rot="883887">
            <a:off x="3586992" y="757301"/>
            <a:ext cx="1445206" cy="86948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02</a:t>
            </a:r>
            <a:endParaRPr sz="7500"/>
          </a:p>
        </p:txBody>
      </p:sp>
      <p:sp>
        <p:nvSpPr>
          <p:cNvPr id="4780" name="Google Shape;4780;p61"/>
          <p:cNvSpPr/>
          <p:nvPr/>
        </p:nvSpPr>
        <p:spPr>
          <a:xfrm>
            <a:off x="8585853" y="2247743"/>
            <a:ext cx="532535" cy="638426"/>
          </a:xfrm>
          <a:custGeom>
            <a:rect b="b" l="l" r="r" t="t"/>
            <a:pathLst>
              <a:path extrusionOk="0" h="19884" w="16586">
                <a:moveTo>
                  <a:pt x="0" y="1"/>
                </a:moveTo>
                <a:lnTo>
                  <a:pt x="0" y="19884"/>
                </a:lnTo>
                <a:lnTo>
                  <a:pt x="9466" y="19884"/>
                </a:lnTo>
                <a:cubicBezTo>
                  <a:pt x="13395" y="19884"/>
                  <a:pt x="16586" y="16693"/>
                  <a:pt x="16586" y="12764"/>
                </a:cubicBezTo>
                <a:lnTo>
                  <a:pt x="16586" y="7109"/>
                </a:lnTo>
                <a:cubicBezTo>
                  <a:pt x="16586" y="3180"/>
                  <a:pt x="13395" y="1"/>
                  <a:pt x="94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61">
            <a:hlinkClick action="ppaction://hlinksldjump" r:id="rId7"/>
          </p:cNvPr>
          <p:cNvSpPr txBox="1"/>
          <p:nvPr/>
        </p:nvSpPr>
        <p:spPr>
          <a:xfrm>
            <a:off x="8652025" y="2395225"/>
            <a:ext cx="400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02</a:t>
            </a:r>
            <a:endParaRPr sz="1800">
              <a:solidFill>
                <a:schemeClr val="lt1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pic>
        <p:nvPicPr>
          <p:cNvPr id="4782" name="Google Shape;478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6838"/>
            <a:ext cx="2090426" cy="209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6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7" name="Google Shape;4787;p62"/>
          <p:cNvGrpSpPr/>
          <p:nvPr/>
        </p:nvGrpSpPr>
        <p:grpSpPr>
          <a:xfrm>
            <a:off x="1956949" y="1889393"/>
            <a:ext cx="2452788" cy="1966884"/>
            <a:chOff x="3477359" y="1800050"/>
            <a:chExt cx="1871786" cy="2248125"/>
          </a:xfrm>
        </p:grpSpPr>
        <p:grpSp>
          <p:nvGrpSpPr>
            <p:cNvPr id="4788" name="Google Shape;4788;p62"/>
            <p:cNvGrpSpPr/>
            <p:nvPr/>
          </p:nvGrpSpPr>
          <p:grpSpPr>
            <a:xfrm rot="5400000">
              <a:off x="4299129" y="3497993"/>
              <a:ext cx="228248" cy="872114"/>
              <a:chOff x="6535363" y="3556934"/>
              <a:chExt cx="228248" cy="872114"/>
            </a:xfrm>
          </p:grpSpPr>
          <p:sp>
            <p:nvSpPr>
              <p:cNvPr id="4789" name="Google Shape;4789;p62"/>
              <p:cNvSpPr/>
              <p:nvPr/>
            </p:nvSpPr>
            <p:spPr>
              <a:xfrm>
                <a:off x="6703570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1" y="1802"/>
                      <a:pt x="927" y="1802"/>
                    </a:cubicBezTo>
                    <a:cubicBezTo>
                      <a:pt x="1418" y="1802"/>
                      <a:pt x="1811" y="1429"/>
                      <a:pt x="1834" y="944"/>
                    </a:cubicBezTo>
                    <a:cubicBezTo>
                      <a:pt x="1869" y="456"/>
                      <a:pt x="1488" y="27"/>
                      <a:pt x="988" y="3"/>
                    </a:cubicBezTo>
                    <a:cubicBezTo>
                      <a:pt x="966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0" name="Google Shape;4790;p62"/>
              <p:cNvSpPr/>
              <p:nvPr/>
            </p:nvSpPr>
            <p:spPr>
              <a:xfrm>
                <a:off x="6703570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3" y="1801"/>
                      <a:pt x="924" y="1801"/>
                      <a:pt x="946" y="1801"/>
                    </a:cubicBezTo>
                    <a:cubicBezTo>
                      <a:pt x="1428" y="1801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1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62"/>
              <p:cNvSpPr/>
              <p:nvPr/>
            </p:nvSpPr>
            <p:spPr>
              <a:xfrm>
                <a:off x="6703570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2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2" name="Google Shape;4792;p62"/>
              <p:cNvSpPr/>
              <p:nvPr/>
            </p:nvSpPr>
            <p:spPr>
              <a:xfrm>
                <a:off x="6703570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3" y="1801"/>
                      <a:pt x="924" y="1802"/>
                      <a:pt x="946" y="1802"/>
                    </a:cubicBezTo>
                    <a:cubicBezTo>
                      <a:pt x="1428" y="1802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2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3" name="Google Shape;4793;p62"/>
              <p:cNvSpPr/>
              <p:nvPr/>
            </p:nvSpPr>
            <p:spPr>
              <a:xfrm>
                <a:off x="6703570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3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4" name="Google Shape;4794;p62"/>
              <p:cNvSpPr/>
              <p:nvPr/>
            </p:nvSpPr>
            <p:spPr>
              <a:xfrm>
                <a:off x="6535363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0" y="1802"/>
                      <a:pt x="925" y="1802"/>
                    </a:cubicBezTo>
                    <a:cubicBezTo>
                      <a:pt x="1395" y="1802"/>
                      <a:pt x="1811" y="1429"/>
                      <a:pt x="1834" y="944"/>
                    </a:cubicBezTo>
                    <a:cubicBezTo>
                      <a:pt x="1870" y="456"/>
                      <a:pt x="1489" y="27"/>
                      <a:pt x="989" y="3"/>
                    </a:cubicBezTo>
                    <a:cubicBezTo>
                      <a:pt x="967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5" name="Google Shape;4795;p62"/>
              <p:cNvSpPr/>
              <p:nvPr/>
            </p:nvSpPr>
            <p:spPr>
              <a:xfrm>
                <a:off x="6535363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2" y="1801"/>
                      <a:pt x="923" y="1801"/>
                      <a:pt x="943" y="1801"/>
                    </a:cubicBezTo>
                    <a:cubicBezTo>
                      <a:pt x="1406" y="1801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1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6" name="Google Shape;4796;p62"/>
              <p:cNvSpPr/>
              <p:nvPr/>
            </p:nvSpPr>
            <p:spPr>
              <a:xfrm>
                <a:off x="6535363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2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7" name="Google Shape;4797;p62"/>
              <p:cNvSpPr/>
              <p:nvPr/>
            </p:nvSpPr>
            <p:spPr>
              <a:xfrm>
                <a:off x="6535363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2" y="1801"/>
                      <a:pt x="923" y="1802"/>
                      <a:pt x="943" y="1802"/>
                    </a:cubicBezTo>
                    <a:cubicBezTo>
                      <a:pt x="1406" y="1802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2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8" name="Google Shape;4798;p62"/>
              <p:cNvSpPr/>
              <p:nvPr/>
            </p:nvSpPr>
            <p:spPr>
              <a:xfrm>
                <a:off x="6535363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3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9" name="Google Shape;4799;p62"/>
            <p:cNvSpPr/>
            <p:nvPr/>
          </p:nvSpPr>
          <p:spPr>
            <a:xfrm>
              <a:off x="3477359" y="1899460"/>
              <a:ext cx="1871786" cy="1920472"/>
            </a:xfrm>
            <a:custGeom>
              <a:rect b="b" l="l" r="r" t="t"/>
              <a:pathLst>
                <a:path extrusionOk="0" h="48102" w="41197">
                  <a:moveTo>
                    <a:pt x="810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47303"/>
                  </a:lnTo>
                  <a:cubicBezTo>
                    <a:pt x="1" y="47744"/>
                    <a:pt x="358" y="48101"/>
                    <a:pt x="810" y="48101"/>
                  </a:cubicBezTo>
                  <a:lnTo>
                    <a:pt x="40399" y="48101"/>
                  </a:lnTo>
                  <a:cubicBezTo>
                    <a:pt x="40839" y="48101"/>
                    <a:pt x="41196" y="47744"/>
                    <a:pt x="41196" y="47303"/>
                  </a:cubicBezTo>
                  <a:lnTo>
                    <a:pt x="41196" y="810"/>
                  </a:lnTo>
                  <a:cubicBezTo>
                    <a:pt x="41196" y="357"/>
                    <a:pt x="40839" y="0"/>
                    <a:pt x="40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62"/>
            <p:cNvSpPr/>
            <p:nvPr/>
          </p:nvSpPr>
          <p:spPr>
            <a:xfrm flipH="1">
              <a:off x="4079456" y="1800050"/>
              <a:ext cx="669757" cy="253709"/>
            </a:xfrm>
            <a:custGeom>
              <a:rect b="b" l="l" r="r" t="t"/>
              <a:pathLst>
                <a:path extrusionOk="0" h="5584" w="14741">
                  <a:moveTo>
                    <a:pt x="900" y="1"/>
                  </a:moveTo>
                  <a:cubicBezTo>
                    <a:pt x="707" y="1"/>
                    <a:pt x="515" y="3"/>
                    <a:pt x="322" y="6"/>
                  </a:cubicBezTo>
                  <a:cubicBezTo>
                    <a:pt x="300" y="6"/>
                    <a:pt x="277" y="3"/>
                    <a:pt x="253" y="3"/>
                  </a:cubicBezTo>
                  <a:cubicBezTo>
                    <a:pt x="210" y="3"/>
                    <a:pt x="165" y="12"/>
                    <a:pt x="119" y="65"/>
                  </a:cubicBezTo>
                  <a:cubicBezTo>
                    <a:pt x="119" y="1708"/>
                    <a:pt x="119" y="3375"/>
                    <a:pt x="0" y="5078"/>
                  </a:cubicBezTo>
                  <a:cubicBezTo>
                    <a:pt x="72" y="5090"/>
                    <a:pt x="119" y="5090"/>
                    <a:pt x="155" y="5102"/>
                  </a:cubicBezTo>
                  <a:cubicBezTo>
                    <a:pt x="2393" y="5197"/>
                    <a:pt x="4632" y="5280"/>
                    <a:pt x="6870" y="5376"/>
                  </a:cubicBezTo>
                  <a:cubicBezTo>
                    <a:pt x="8168" y="5423"/>
                    <a:pt x="9454" y="5483"/>
                    <a:pt x="10752" y="5507"/>
                  </a:cubicBezTo>
                  <a:cubicBezTo>
                    <a:pt x="11743" y="5537"/>
                    <a:pt x="12725" y="5583"/>
                    <a:pt x="13707" y="5583"/>
                  </a:cubicBezTo>
                  <a:cubicBezTo>
                    <a:pt x="13893" y="5583"/>
                    <a:pt x="14078" y="5582"/>
                    <a:pt x="14264" y="5578"/>
                  </a:cubicBezTo>
                  <a:cubicBezTo>
                    <a:pt x="14454" y="5566"/>
                    <a:pt x="14514" y="5507"/>
                    <a:pt x="14538" y="5328"/>
                  </a:cubicBezTo>
                  <a:cubicBezTo>
                    <a:pt x="14609" y="3768"/>
                    <a:pt x="14740" y="2209"/>
                    <a:pt x="14704" y="637"/>
                  </a:cubicBezTo>
                  <a:cubicBezTo>
                    <a:pt x="14681" y="577"/>
                    <a:pt x="14716" y="506"/>
                    <a:pt x="14645" y="434"/>
                  </a:cubicBezTo>
                  <a:lnTo>
                    <a:pt x="14443" y="434"/>
                  </a:lnTo>
                  <a:cubicBezTo>
                    <a:pt x="14266" y="436"/>
                    <a:pt x="14090" y="436"/>
                    <a:pt x="13913" y="436"/>
                  </a:cubicBezTo>
                  <a:cubicBezTo>
                    <a:pt x="12459" y="436"/>
                    <a:pt x="11005" y="396"/>
                    <a:pt x="9561" y="375"/>
                  </a:cubicBezTo>
                  <a:cubicBezTo>
                    <a:pt x="8525" y="339"/>
                    <a:pt x="7477" y="315"/>
                    <a:pt x="6453" y="256"/>
                  </a:cubicBezTo>
                  <a:cubicBezTo>
                    <a:pt x="4608" y="148"/>
                    <a:pt x="2763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216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1" name="Google Shape;4801;p62"/>
          <p:cNvGrpSpPr/>
          <p:nvPr/>
        </p:nvGrpSpPr>
        <p:grpSpPr>
          <a:xfrm>
            <a:off x="4706486" y="1306995"/>
            <a:ext cx="2216194" cy="3056325"/>
            <a:chOff x="5924559" y="1800050"/>
            <a:chExt cx="1871786" cy="2248125"/>
          </a:xfrm>
        </p:grpSpPr>
        <p:grpSp>
          <p:nvGrpSpPr>
            <p:cNvPr id="4802" name="Google Shape;4802;p62"/>
            <p:cNvGrpSpPr/>
            <p:nvPr/>
          </p:nvGrpSpPr>
          <p:grpSpPr>
            <a:xfrm rot="5400000">
              <a:off x="6746329" y="3497993"/>
              <a:ext cx="228248" cy="872114"/>
              <a:chOff x="6535363" y="3556934"/>
              <a:chExt cx="228248" cy="872114"/>
            </a:xfrm>
          </p:grpSpPr>
          <p:sp>
            <p:nvSpPr>
              <p:cNvPr id="4803" name="Google Shape;4803;p62"/>
              <p:cNvSpPr/>
              <p:nvPr/>
            </p:nvSpPr>
            <p:spPr>
              <a:xfrm>
                <a:off x="6703570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1" y="1802"/>
                      <a:pt x="927" y="1802"/>
                    </a:cubicBezTo>
                    <a:cubicBezTo>
                      <a:pt x="1418" y="1802"/>
                      <a:pt x="1811" y="1429"/>
                      <a:pt x="1834" y="944"/>
                    </a:cubicBezTo>
                    <a:cubicBezTo>
                      <a:pt x="1869" y="456"/>
                      <a:pt x="1488" y="27"/>
                      <a:pt x="988" y="3"/>
                    </a:cubicBezTo>
                    <a:cubicBezTo>
                      <a:pt x="966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4" name="Google Shape;4804;p62"/>
              <p:cNvSpPr/>
              <p:nvPr/>
            </p:nvSpPr>
            <p:spPr>
              <a:xfrm>
                <a:off x="6703570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3" y="1801"/>
                      <a:pt x="924" y="1801"/>
                      <a:pt x="946" y="1801"/>
                    </a:cubicBezTo>
                    <a:cubicBezTo>
                      <a:pt x="1428" y="1801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1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62"/>
              <p:cNvSpPr/>
              <p:nvPr/>
            </p:nvSpPr>
            <p:spPr>
              <a:xfrm>
                <a:off x="6703570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2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6" name="Google Shape;4806;p62"/>
              <p:cNvSpPr/>
              <p:nvPr/>
            </p:nvSpPr>
            <p:spPr>
              <a:xfrm>
                <a:off x="6703570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3" y="1801"/>
                      <a:pt x="924" y="1802"/>
                      <a:pt x="946" y="1802"/>
                    </a:cubicBezTo>
                    <a:cubicBezTo>
                      <a:pt x="1428" y="1802"/>
                      <a:pt x="1811" y="1421"/>
                      <a:pt x="1834" y="954"/>
                    </a:cubicBezTo>
                    <a:cubicBezTo>
                      <a:pt x="1869" y="466"/>
                      <a:pt x="1488" y="37"/>
                      <a:pt x="988" y="2"/>
                    </a:cubicBezTo>
                    <a:cubicBezTo>
                      <a:pt x="973" y="1"/>
                      <a:pt x="958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7" name="Google Shape;4807;p62"/>
              <p:cNvSpPr/>
              <p:nvPr/>
            </p:nvSpPr>
            <p:spPr>
              <a:xfrm>
                <a:off x="6703570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2" y="1801"/>
                      <a:pt x="927" y="1801"/>
                    </a:cubicBezTo>
                    <a:cubicBezTo>
                      <a:pt x="1418" y="1801"/>
                      <a:pt x="1811" y="1429"/>
                      <a:pt x="1834" y="955"/>
                    </a:cubicBezTo>
                    <a:cubicBezTo>
                      <a:pt x="1869" y="455"/>
                      <a:pt x="1488" y="26"/>
                      <a:pt x="988" y="3"/>
                    </a:cubicBezTo>
                    <a:cubicBezTo>
                      <a:pt x="966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8" name="Google Shape;4808;p62"/>
              <p:cNvSpPr/>
              <p:nvPr/>
            </p:nvSpPr>
            <p:spPr>
              <a:xfrm>
                <a:off x="6535363" y="3556934"/>
                <a:ext cx="60041" cy="57890"/>
              </a:xfrm>
              <a:custGeom>
                <a:rect b="b" l="l" r="r" t="t"/>
                <a:pathLst>
                  <a:path extrusionOk="0" h="1803" w="1870">
                    <a:moveTo>
                      <a:pt x="923" y="1"/>
                    </a:moveTo>
                    <a:cubicBezTo>
                      <a:pt x="462" y="1"/>
                      <a:pt x="59" y="360"/>
                      <a:pt x="36" y="849"/>
                    </a:cubicBezTo>
                    <a:cubicBezTo>
                      <a:pt x="0" y="1337"/>
                      <a:pt x="381" y="1765"/>
                      <a:pt x="881" y="1801"/>
                    </a:cubicBezTo>
                    <a:cubicBezTo>
                      <a:pt x="896" y="1802"/>
                      <a:pt x="910" y="1802"/>
                      <a:pt x="925" y="1802"/>
                    </a:cubicBezTo>
                    <a:cubicBezTo>
                      <a:pt x="1395" y="1802"/>
                      <a:pt x="1811" y="1429"/>
                      <a:pt x="1834" y="944"/>
                    </a:cubicBezTo>
                    <a:cubicBezTo>
                      <a:pt x="1870" y="456"/>
                      <a:pt x="1489" y="27"/>
                      <a:pt x="989" y="3"/>
                    </a:cubicBezTo>
                    <a:cubicBezTo>
                      <a:pt x="967" y="2"/>
                      <a:pt x="945" y="1"/>
                      <a:pt x="9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9" name="Google Shape;4809;p62"/>
              <p:cNvSpPr/>
              <p:nvPr/>
            </p:nvSpPr>
            <p:spPr>
              <a:xfrm>
                <a:off x="6535363" y="3760362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5"/>
                      <a:pt x="881" y="1799"/>
                    </a:cubicBezTo>
                    <a:cubicBezTo>
                      <a:pt x="902" y="1801"/>
                      <a:pt x="923" y="1801"/>
                      <a:pt x="943" y="1801"/>
                    </a:cubicBezTo>
                    <a:cubicBezTo>
                      <a:pt x="1406" y="1801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1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0" name="Google Shape;4810;p62"/>
              <p:cNvSpPr/>
              <p:nvPr/>
            </p:nvSpPr>
            <p:spPr>
              <a:xfrm>
                <a:off x="6535363" y="3964079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2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1" name="Google Shape;4811;p62"/>
              <p:cNvSpPr/>
              <p:nvPr/>
            </p:nvSpPr>
            <p:spPr>
              <a:xfrm>
                <a:off x="6535363" y="4167474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44" y="0"/>
                    </a:moveTo>
                    <a:cubicBezTo>
                      <a:pt x="474" y="0"/>
                      <a:pt x="59" y="362"/>
                      <a:pt x="36" y="847"/>
                    </a:cubicBezTo>
                    <a:cubicBezTo>
                      <a:pt x="0" y="1347"/>
                      <a:pt x="381" y="1776"/>
                      <a:pt x="881" y="1799"/>
                    </a:cubicBezTo>
                    <a:cubicBezTo>
                      <a:pt x="902" y="1801"/>
                      <a:pt x="923" y="1802"/>
                      <a:pt x="943" y="1802"/>
                    </a:cubicBezTo>
                    <a:cubicBezTo>
                      <a:pt x="1406" y="1802"/>
                      <a:pt x="1811" y="1421"/>
                      <a:pt x="1834" y="954"/>
                    </a:cubicBezTo>
                    <a:cubicBezTo>
                      <a:pt x="1870" y="466"/>
                      <a:pt x="1489" y="37"/>
                      <a:pt x="989" y="2"/>
                    </a:cubicBezTo>
                    <a:cubicBezTo>
                      <a:pt x="974" y="1"/>
                      <a:pt x="959" y="0"/>
                      <a:pt x="9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2" name="Google Shape;4812;p62"/>
              <p:cNvSpPr/>
              <p:nvPr/>
            </p:nvSpPr>
            <p:spPr>
              <a:xfrm>
                <a:off x="6535363" y="4371191"/>
                <a:ext cx="60041" cy="57858"/>
              </a:xfrm>
              <a:custGeom>
                <a:rect b="b" l="l" r="r" t="t"/>
                <a:pathLst>
                  <a:path extrusionOk="0" h="1802" w="1870">
                    <a:moveTo>
                      <a:pt x="923" y="0"/>
                    </a:moveTo>
                    <a:cubicBezTo>
                      <a:pt x="462" y="0"/>
                      <a:pt x="59" y="359"/>
                      <a:pt x="36" y="848"/>
                    </a:cubicBezTo>
                    <a:cubicBezTo>
                      <a:pt x="0" y="1336"/>
                      <a:pt x="381" y="1765"/>
                      <a:pt x="881" y="1800"/>
                    </a:cubicBezTo>
                    <a:cubicBezTo>
                      <a:pt x="896" y="1801"/>
                      <a:pt x="910" y="1801"/>
                      <a:pt x="925" y="1801"/>
                    </a:cubicBezTo>
                    <a:cubicBezTo>
                      <a:pt x="1395" y="1801"/>
                      <a:pt x="1811" y="1429"/>
                      <a:pt x="1834" y="955"/>
                    </a:cubicBezTo>
                    <a:cubicBezTo>
                      <a:pt x="1870" y="455"/>
                      <a:pt x="1489" y="26"/>
                      <a:pt x="989" y="3"/>
                    </a:cubicBezTo>
                    <a:cubicBezTo>
                      <a:pt x="967" y="1"/>
                      <a:pt x="945" y="0"/>
                      <a:pt x="9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13" name="Google Shape;4813;p62"/>
            <p:cNvSpPr/>
            <p:nvPr/>
          </p:nvSpPr>
          <p:spPr>
            <a:xfrm>
              <a:off x="5924559" y="1899460"/>
              <a:ext cx="1871786" cy="1920472"/>
            </a:xfrm>
            <a:custGeom>
              <a:rect b="b" l="l" r="r" t="t"/>
              <a:pathLst>
                <a:path extrusionOk="0" h="48102" w="41197">
                  <a:moveTo>
                    <a:pt x="810" y="0"/>
                  </a:moveTo>
                  <a:cubicBezTo>
                    <a:pt x="358" y="0"/>
                    <a:pt x="1" y="357"/>
                    <a:pt x="1" y="810"/>
                  </a:cubicBezTo>
                  <a:lnTo>
                    <a:pt x="1" y="47303"/>
                  </a:lnTo>
                  <a:cubicBezTo>
                    <a:pt x="1" y="47744"/>
                    <a:pt x="358" y="48101"/>
                    <a:pt x="810" y="48101"/>
                  </a:cubicBezTo>
                  <a:lnTo>
                    <a:pt x="40399" y="48101"/>
                  </a:lnTo>
                  <a:cubicBezTo>
                    <a:pt x="40839" y="48101"/>
                    <a:pt x="41196" y="47744"/>
                    <a:pt x="41196" y="47303"/>
                  </a:cubicBezTo>
                  <a:lnTo>
                    <a:pt x="41196" y="810"/>
                  </a:lnTo>
                  <a:cubicBezTo>
                    <a:pt x="41196" y="357"/>
                    <a:pt x="40839" y="0"/>
                    <a:pt x="403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62"/>
            <p:cNvSpPr/>
            <p:nvPr/>
          </p:nvSpPr>
          <p:spPr>
            <a:xfrm>
              <a:off x="6526656" y="1800050"/>
              <a:ext cx="669757" cy="253709"/>
            </a:xfrm>
            <a:custGeom>
              <a:rect b="b" l="l" r="r" t="t"/>
              <a:pathLst>
                <a:path extrusionOk="0" h="5584" w="14741">
                  <a:moveTo>
                    <a:pt x="900" y="1"/>
                  </a:moveTo>
                  <a:cubicBezTo>
                    <a:pt x="707" y="1"/>
                    <a:pt x="515" y="3"/>
                    <a:pt x="322" y="6"/>
                  </a:cubicBezTo>
                  <a:cubicBezTo>
                    <a:pt x="300" y="6"/>
                    <a:pt x="277" y="3"/>
                    <a:pt x="253" y="3"/>
                  </a:cubicBezTo>
                  <a:cubicBezTo>
                    <a:pt x="210" y="3"/>
                    <a:pt x="165" y="12"/>
                    <a:pt x="119" y="65"/>
                  </a:cubicBezTo>
                  <a:cubicBezTo>
                    <a:pt x="119" y="1708"/>
                    <a:pt x="119" y="3375"/>
                    <a:pt x="0" y="5078"/>
                  </a:cubicBezTo>
                  <a:cubicBezTo>
                    <a:pt x="72" y="5090"/>
                    <a:pt x="119" y="5090"/>
                    <a:pt x="155" y="5102"/>
                  </a:cubicBezTo>
                  <a:cubicBezTo>
                    <a:pt x="2393" y="5197"/>
                    <a:pt x="4632" y="5280"/>
                    <a:pt x="6870" y="5376"/>
                  </a:cubicBezTo>
                  <a:cubicBezTo>
                    <a:pt x="8168" y="5423"/>
                    <a:pt x="9454" y="5483"/>
                    <a:pt x="10752" y="5507"/>
                  </a:cubicBezTo>
                  <a:cubicBezTo>
                    <a:pt x="11743" y="5537"/>
                    <a:pt x="12725" y="5583"/>
                    <a:pt x="13707" y="5583"/>
                  </a:cubicBezTo>
                  <a:cubicBezTo>
                    <a:pt x="13893" y="5583"/>
                    <a:pt x="14078" y="5582"/>
                    <a:pt x="14264" y="5578"/>
                  </a:cubicBezTo>
                  <a:cubicBezTo>
                    <a:pt x="14454" y="5566"/>
                    <a:pt x="14514" y="5507"/>
                    <a:pt x="14538" y="5328"/>
                  </a:cubicBezTo>
                  <a:cubicBezTo>
                    <a:pt x="14609" y="3768"/>
                    <a:pt x="14740" y="2209"/>
                    <a:pt x="14704" y="637"/>
                  </a:cubicBezTo>
                  <a:cubicBezTo>
                    <a:pt x="14681" y="577"/>
                    <a:pt x="14716" y="506"/>
                    <a:pt x="14645" y="434"/>
                  </a:cubicBezTo>
                  <a:lnTo>
                    <a:pt x="14443" y="434"/>
                  </a:lnTo>
                  <a:cubicBezTo>
                    <a:pt x="14266" y="436"/>
                    <a:pt x="14090" y="436"/>
                    <a:pt x="13913" y="436"/>
                  </a:cubicBezTo>
                  <a:cubicBezTo>
                    <a:pt x="12459" y="436"/>
                    <a:pt x="11005" y="396"/>
                    <a:pt x="9561" y="375"/>
                  </a:cubicBezTo>
                  <a:cubicBezTo>
                    <a:pt x="8525" y="339"/>
                    <a:pt x="7477" y="315"/>
                    <a:pt x="6453" y="256"/>
                  </a:cubicBezTo>
                  <a:cubicBezTo>
                    <a:pt x="4608" y="148"/>
                    <a:pt x="2763" y="1"/>
                    <a:pt x="9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216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5" name="Google Shape;4815;p62"/>
          <p:cNvSpPr txBox="1"/>
          <p:nvPr/>
        </p:nvSpPr>
        <p:spPr>
          <a:xfrm>
            <a:off x="4909800" y="1646475"/>
            <a:ext cx="17889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Spring Constant and particle mass</a:t>
            </a:r>
            <a:endParaRPr sz="1800">
              <a:solidFill>
                <a:schemeClr val="accent3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16" name="Google Shape;4816;p62"/>
          <p:cNvSpPr txBox="1"/>
          <p:nvPr/>
        </p:nvSpPr>
        <p:spPr>
          <a:xfrm>
            <a:off x="1497476" y="2607363"/>
            <a:ext cx="30000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</a:t>
            </a:r>
            <a:r>
              <a:rPr lang="en"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Drag coefficient was estimated to be roughly</a:t>
            </a:r>
            <a:r>
              <a:rPr b="1"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c = 5x10</a:t>
            </a:r>
            <a:r>
              <a:rPr b="1" baseline="30000" lang="en"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-3</a:t>
            </a:r>
            <a:endParaRPr b="1" sz="1300">
              <a:solidFill>
                <a:schemeClr val="dk2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17" name="Google Shape;4817;p62"/>
          <p:cNvSpPr txBox="1"/>
          <p:nvPr/>
        </p:nvSpPr>
        <p:spPr>
          <a:xfrm>
            <a:off x="4791550" y="2672550"/>
            <a:ext cx="20652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6899" lvl="0" marL="107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spring constant k was choose to be </a:t>
            </a:r>
            <a:r>
              <a:rPr lang="en">
                <a:solidFill>
                  <a:schemeClr val="dk2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k=20N/m</a:t>
            </a:r>
            <a:endParaRPr>
              <a:solidFill>
                <a:schemeClr val="dk2"/>
              </a:solidFill>
              <a:latin typeface="Catamaran SemiBold"/>
              <a:ea typeface="Catamaran SemiBold"/>
              <a:cs typeface="Catamaran SemiBold"/>
              <a:sym typeface="Catamaran SemiBold"/>
            </a:endParaRPr>
          </a:p>
          <a:p>
            <a:pPr indent="-196899" lvl="0" marL="107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spring is has masses </a:t>
            </a:r>
            <a:r>
              <a:rPr lang="en">
                <a:solidFill>
                  <a:schemeClr val="dk2"/>
                </a:solidFill>
                <a:latin typeface="Catamaran SemiBold"/>
                <a:ea typeface="Catamaran SemiBold"/>
                <a:cs typeface="Catamaran SemiBold"/>
                <a:sym typeface="Catamaran SemiBold"/>
              </a:rPr>
              <a:t>m=1g</a:t>
            </a: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18" name="Google Shape;4818;p62"/>
          <p:cNvSpPr txBox="1"/>
          <p:nvPr/>
        </p:nvSpPr>
        <p:spPr>
          <a:xfrm>
            <a:off x="2154163" y="2132225"/>
            <a:ext cx="178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Damping Force </a:t>
            </a:r>
            <a:endParaRPr sz="1800">
              <a:solidFill>
                <a:schemeClr val="accent2"/>
              </a:solidFill>
              <a:latin typeface="Catamaran Black"/>
              <a:ea typeface="Catamaran Black"/>
              <a:cs typeface="Catamaran Black"/>
              <a:sym typeface="Catamaran Black"/>
            </a:endParaRPr>
          </a:p>
        </p:txBody>
      </p:sp>
      <p:sp>
        <p:nvSpPr>
          <p:cNvPr id="4819" name="Google Shape;4819;p62"/>
          <p:cNvSpPr txBox="1"/>
          <p:nvPr/>
        </p:nvSpPr>
        <p:spPr>
          <a:xfrm>
            <a:off x="1719598" y="413100"/>
            <a:ext cx="74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tamaran Black"/>
                <a:ea typeface="Catamaran Black"/>
                <a:cs typeface="Catamaran Black"/>
                <a:sym typeface="Catamaran Black"/>
              </a:rPr>
              <a:t>Our Considerations and parameters: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20" name="Google Shape;48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353" y="213200"/>
            <a:ext cx="807994" cy="815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ritic Geometric Notebook XL by Slidesgo">
  <a:themeElements>
    <a:clrScheme name="Simple Light">
      <a:dk1>
        <a:srgbClr val="000000"/>
      </a:dk1>
      <a:lt1>
        <a:srgbClr val="FFFFFF"/>
      </a:lt1>
      <a:dk2>
        <a:srgbClr val="414141"/>
      </a:dk2>
      <a:lt2>
        <a:srgbClr val="EBECEB"/>
      </a:lt2>
      <a:accent1>
        <a:srgbClr val="FDB914"/>
      </a:accent1>
      <a:accent2>
        <a:srgbClr val="0060C3"/>
      </a:accent2>
      <a:accent3>
        <a:srgbClr val="DC303C"/>
      </a:accent3>
      <a:accent4>
        <a:srgbClr val="FDB914"/>
      </a:accent4>
      <a:accent5>
        <a:srgbClr val="0060C3"/>
      </a:accent5>
      <a:accent6>
        <a:srgbClr val="DC303C"/>
      </a:accent6>
      <a:hlink>
        <a:srgbClr val="4141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